
<file path=[Content_Types].xml><?xml version="1.0" encoding="utf-8"?>
<Types xmlns="http://schemas.openxmlformats.org/package/2006/content-types">
  <Default Extension="fntdata" ContentType="application/x-fontdata"/>
  <Default Extension="jfif" ContentType="image/jpeg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0"/>
  </p:notesMasterIdLst>
  <p:handoutMasterIdLst>
    <p:handoutMasterId r:id="rId31"/>
  </p:handoutMasterIdLst>
  <p:sldIdLst>
    <p:sldId id="256" r:id="rId2"/>
    <p:sldId id="267" r:id="rId3"/>
    <p:sldId id="268" r:id="rId4"/>
    <p:sldId id="271" r:id="rId5"/>
    <p:sldId id="323" r:id="rId6"/>
    <p:sldId id="283" r:id="rId7"/>
    <p:sldId id="270" r:id="rId8"/>
    <p:sldId id="300" r:id="rId9"/>
    <p:sldId id="282" r:id="rId10"/>
    <p:sldId id="302" r:id="rId11"/>
    <p:sldId id="289" r:id="rId12"/>
    <p:sldId id="291" r:id="rId13"/>
    <p:sldId id="306" r:id="rId14"/>
    <p:sldId id="308" r:id="rId15"/>
    <p:sldId id="304" r:id="rId16"/>
    <p:sldId id="326" r:id="rId17"/>
    <p:sldId id="303" r:id="rId18"/>
    <p:sldId id="312" r:id="rId19"/>
    <p:sldId id="328" r:id="rId20"/>
    <p:sldId id="317" r:id="rId21"/>
    <p:sldId id="319" r:id="rId22"/>
    <p:sldId id="320" r:id="rId23"/>
    <p:sldId id="315" r:id="rId24"/>
    <p:sldId id="272" r:id="rId25"/>
    <p:sldId id="329" r:id="rId26"/>
    <p:sldId id="330" r:id="rId27"/>
    <p:sldId id="285" r:id="rId28"/>
    <p:sldId id="286" r:id="rId29"/>
  </p:sldIdLst>
  <p:sldSz cx="12192000" cy="6858000"/>
  <p:notesSz cx="6858000" cy="9144000"/>
  <p:embeddedFontLst>
    <p:embeddedFont>
      <p:font typeface="Abadi" panose="020B0604020104020204" pitchFamily="34" charset="0"/>
      <p:regular r:id="rId32"/>
    </p:embeddedFont>
    <p:embeddedFont>
      <p:font typeface="ELAND 나이스OTF Medium" panose="02020503020101020101" pitchFamily="18" charset="-127"/>
      <p:regular r:id="rId33"/>
    </p:embeddedFont>
    <p:embeddedFont>
      <p:font typeface="ELAND 초이스OTF Light" panose="02020503020101020101" pitchFamily="18" charset="-127"/>
      <p:regular r:id="rId34"/>
    </p:embeddedFont>
    <p:embeddedFont>
      <p:font typeface="Helvetica" panose="020B0604020202020204" pitchFamily="34" charset="0"/>
      <p:regular r:id="rId35"/>
      <p:bold r:id="rId36"/>
      <p:italic r:id="rId37"/>
      <p:boldItalic r:id="rId38"/>
    </p:embeddedFont>
    <p:embeddedFont>
      <p:font typeface="맑은 고딕" panose="020B0503020000020004" pitchFamily="50" charset="-127"/>
      <p:regular r:id="rId39"/>
      <p:bold r:id="rId4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2D86"/>
    <a:srgbClr val="FF3737"/>
    <a:srgbClr val="FFFFFF"/>
    <a:srgbClr val="1DBDF1"/>
    <a:srgbClr val="FAFAFA"/>
    <a:srgbClr val="5B9BD5"/>
    <a:srgbClr val="DC291E"/>
    <a:srgbClr val="88A5D8"/>
    <a:srgbClr val="FF6969"/>
    <a:srgbClr val="B3930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보통 스타일 3 - 강조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88298" autoAdjust="0"/>
  </p:normalViewPr>
  <p:slideViewPr>
    <p:cSldViewPr snapToGrid="0">
      <p:cViewPr varScale="1">
        <p:scale>
          <a:sx n="81" d="100"/>
          <a:sy n="81" d="100"/>
        </p:scale>
        <p:origin x="754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1" d="100"/>
          <a:sy n="61" d="100"/>
        </p:scale>
        <p:origin x="3245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4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pPr>
            <a:r>
              <a:rPr lang="en-US" b="1" dirty="0"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League of legends </a:t>
            </a:r>
            <a:r>
              <a:rPr lang="ko-KR" b="1" dirty="0"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유저 현황</a:t>
            </a:r>
          </a:p>
        </c:rich>
      </c:tx>
      <c:overlay val="0"/>
      <c:spPr>
        <a:solidFill>
          <a:srgbClr val="FAFAFA"/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dk1"/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9.579586995578683E-2"/>
          <c:y val="0.15893356195717315"/>
          <c:w val="0.75378727681072921"/>
          <c:h val="0.7798139478155226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Iron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유저수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67454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4B9-4A0E-8829-523F22014E8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Bronze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유저수</c:v>
                </c:pt>
              </c:strCache>
            </c:strRef>
          </c:cat>
          <c:val>
            <c:numRef>
              <c:f>Sheet1!$C$2</c:f>
              <c:numCache>
                <c:formatCode>#,##0</c:formatCode>
                <c:ptCount val="1"/>
                <c:pt idx="0">
                  <c:v>781467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4B9-4A0E-8829-523F22014E8B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Silver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유저수</c:v>
                </c:pt>
              </c:strCache>
            </c:strRef>
          </c:cat>
          <c:val>
            <c:numRef>
              <c:f>Sheet1!$D$2</c:f>
              <c:numCache>
                <c:formatCode>#,##0</c:formatCode>
                <c:ptCount val="1"/>
                <c:pt idx="0">
                  <c:v>1687674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4B9-4A0E-8829-523F22014E8B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Gold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유저수</c:v>
                </c:pt>
              </c:strCache>
            </c:strRef>
          </c:cat>
          <c:val>
            <c:numRef>
              <c:f>Sheet1!$E$2</c:f>
              <c:numCache>
                <c:formatCode>#,##0</c:formatCode>
                <c:ptCount val="1"/>
                <c:pt idx="0">
                  <c:v>1534301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4B9-4A0E-8829-523F22014E8B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Platinum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유저수</c:v>
                </c:pt>
              </c:strCache>
            </c:strRef>
          </c:cat>
          <c:val>
            <c:numRef>
              <c:f>Sheet1!$F$2</c:f>
              <c:numCache>
                <c:formatCode>#,##0</c:formatCode>
                <c:ptCount val="1"/>
                <c:pt idx="0">
                  <c:v>574981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A4B9-4A0E-8829-523F22014E8B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Diamond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유저수</c:v>
                </c:pt>
              </c:strCache>
            </c:strRef>
          </c:cat>
          <c:val>
            <c:numRef>
              <c:f>Sheet1!$G$2</c:f>
              <c:numCache>
                <c:formatCode>#,##0</c:formatCode>
                <c:ptCount val="1"/>
                <c:pt idx="0">
                  <c:v>58824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A4B9-4A0E-8829-523F22014E8B}"/>
            </c:ext>
          </c:extLst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Master</c:v>
                </c:pt>
              </c:strCache>
            </c:strRef>
          </c:tx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유저수</c:v>
                </c:pt>
              </c:strCache>
            </c:strRef>
          </c:cat>
          <c:val>
            <c:numRef>
              <c:f>Sheet1!$H$2</c:f>
              <c:numCache>
                <c:formatCode>#,##0</c:formatCode>
                <c:ptCount val="1"/>
                <c:pt idx="0">
                  <c:v>3391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A4B9-4A0E-8829-523F22014E8B}"/>
            </c:ext>
          </c:extLst>
        </c:ser>
        <c:ser>
          <c:idx val="7"/>
          <c:order val="7"/>
          <c:tx>
            <c:strRef>
              <c:f>Sheet1!$I$1</c:f>
              <c:strCache>
                <c:ptCount val="1"/>
                <c:pt idx="0">
                  <c:v>Grandmaster</c:v>
                </c:pt>
              </c:strCache>
            </c:strRef>
          </c:tx>
          <c:spPr>
            <a:solidFill>
              <a:schemeClr val="accent2">
                <a:lumMod val="6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유저수</c:v>
                </c:pt>
              </c:strCache>
            </c:strRef>
          </c:cat>
          <c:val>
            <c:numRef>
              <c:f>Sheet1!$I$2</c:f>
              <c:numCache>
                <c:formatCode>General</c:formatCode>
                <c:ptCount val="1"/>
                <c:pt idx="0">
                  <c:v>700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A4B9-4A0E-8829-523F22014E8B}"/>
            </c:ext>
          </c:extLst>
        </c:ser>
        <c:ser>
          <c:idx val="8"/>
          <c:order val="8"/>
          <c:tx>
            <c:strRef>
              <c:f>Sheet1!$J$1</c:f>
              <c:strCache>
                <c:ptCount val="1"/>
                <c:pt idx="0">
                  <c:v>Challenger</c:v>
                </c:pt>
              </c:strCache>
            </c:strRef>
          </c:tx>
          <c:spPr>
            <a:solidFill>
              <a:schemeClr val="accent3">
                <a:lumMod val="6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유저수</c:v>
                </c:pt>
              </c:strCache>
            </c:strRef>
          </c:cat>
          <c:val>
            <c:numRef>
              <c:f>Sheet1!$J$2</c:f>
              <c:numCache>
                <c:formatCode>General</c:formatCode>
                <c:ptCount val="1"/>
                <c:pt idx="0">
                  <c:v>300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A4B9-4A0E-8829-523F22014E8B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50"/>
        <c:axId val="655796287"/>
        <c:axId val="655782143"/>
      </c:barChart>
      <c:catAx>
        <c:axId val="655796287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655782143"/>
        <c:crosses val="autoZero"/>
        <c:auto val="1"/>
        <c:lblAlgn val="ctr"/>
        <c:lblOffset val="100"/>
        <c:noMultiLvlLbl val="0"/>
      </c:catAx>
      <c:valAx>
        <c:axId val="655782143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rgbClr val="002D86"/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655796287"/>
        <c:crosses val="autoZero"/>
        <c:crossBetween val="between"/>
      </c:valAx>
      <c:spPr>
        <a:noFill/>
        <a:ln w="25400">
          <a:noFill/>
        </a:ln>
        <a:effectLst/>
      </c:spPr>
    </c:plotArea>
    <c:legend>
      <c:legendPos val="r"/>
      <c:layout>
        <c:manualLayout>
          <c:xMode val="edge"/>
          <c:yMode val="edge"/>
          <c:x val="0.87343577314088316"/>
          <c:y val="0.14461211010684447"/>
          <c:w val="0.12656422685911678"/>
          <c:h val="0.7498851767729013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/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rgbClr val="FAFAFA"/>
    </a:solidFill>
    <a:ln w="12700" cap="flat" cmpd="sng" algn="ctr">
      <a:noFill/>
      <a:prstDash val="solid"/>
      <a:miter lim="800000"/>
    </a:ln>
    <a:effectLst/>
  </c:spPr>
  <c:txPr>
    <a:bodyPr/>
    <a:lstStyle/>
    <a:p>
      <a:pPr>
        <a:defRPr>
          <a:solidFill>
            <a:schemeClr val="dk1"/>
          </a:solidFill>
          <a:latin typeface="+mn-lt"/>
          <a:ea typeface="+mn-ea"/>
          <a:cs typeface="+mn-cs"/>
        </a:defRPr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0106D980-D84D-4FF7-8E91-BA12A754B43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916C661-D7F7-4650-B129-B1F374AACF1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DF6D94-11BA-4A89-AEF9-0EAE3570A2A8}" type="datetimeFigureOut">
              <a:rPr lang="ko-KR" altLang="en-US" smtClean="0"/>
              <a:t>2021-10-08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11B04EC-B67B-427B-8791-C25F3CBB535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2FA1A47-6132-4ED7-811D-D5CE5CD5C8B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3B6BA5-22C3-408C-936F-7FA7D74412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66725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15FC0D-E845-4400-A6BA-EB762D575579}" type="datetimeFigureOut">
              <a:rPr lang="ko-KR" altLang="en-US" smtClean="0"/>
              <a:t>2021-10-08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68C4F5-9D20-4E80-8DAD-7FAB3D83E6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34591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68C4F5-9D20-4E80-8DAD-7FAB3D83E64E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38937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TildAlice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68C4F5-9D20-4E80-8DAD-7FAB3D83E64E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74226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68C4F5-9D20-4E80-8DAD-7FAB3D83E64E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88342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68C4F5-9D20-4E80-8DAD-7FAB3D83E64E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19203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68C4F5-9D20-4E80-8DAD-7FAB3D83E64E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55486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68C4F5-9D20-4E80-8DAD-7FAB3D83E64E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93409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68C4F5-9D20-4E80-8DAD-7FAB3D83E64E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78638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플레이어는 경기 시작단계에서 챔피언을 선택할 때</a:t>
            </a:r>
            <a:r>
              <a:rPr lang="en-US" altLang="ko-KR" dirty="0"/>
              <a:t>, </a:t>
            </a:r>
            <a:r>
              <a:rPr lang="ko-KR" altLang="en-US" dirty="0"/>
              <a:t>이전에 선택된 챔피언만 고려하여 선택하는 것이 아니라 이후에 선택될 챔피언 또한 고려하여 선택한다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단방향 </a:t>
            </a:r>
            <a:r>
              <a:rPr lang="en-US" altLang="ko-KR" dirty="0"/>
              <a:t>LSTM</a:t>
            </a:r>
            <a:r>
              <a:rPr lang="ko-KR" altLang="en-US" dirty="0"/>
              <a:t>의 경우 </a:t>
            </a:r>
            <a:r>
              <a:rPr lang="en-US" altLang="ko-KR" dirty="0"/>
              <a:t>forward </a:t>
            </a:r>
            <a:r>
              <a:rPr lang="ko-KR" altLang="en-US" dirty="0"/>
              <a:t>정보만을 고려하기 때문에 현재 단계의 입력과 이전 단계의 정 보만 이용할 수 있어 이후에 선택될 챔피언의 영향력이 </a:t>
            </a:r>
            <a:r>
              <a:rPr lang="ko-KR" altLang="en-US" dirty="0" err="1"/>
              <a:t>고려되</a:t>
            </a:r>
            <a:r>
              <a:rPr lang="ko-KR" altLang="en-US" dirty="0"/>
              <a:t> 지 못하는 한계가 있다</a:t>
            </a:r>
            <a:endParaRPr lang="en-US" altLang="ko-KR" dirty="0"/>
          </a:p>
          <a:p>
            <a:r>
              <a:rPr lang="ko-KR" altLang="en-US" dirty="0"/>
              <a:t>이러한 한계를 극복하기 위하여 본 연구 에서는 </a:t>
            </a:r>
            <a:r>
              <a:rPr lang="en-US" altLang="ko-KR" dirty="0"/>
              <a:t>forward</a:t>
            </a:r>
            <a:r>
              <a:rPr lang="ko-KR" altLang="en-US" dirty="0"/>
              <a:t>와 </a:t>
            </a:r>
            <a:r>
              <a:rPr lang="en-US" altLang="ko-KR" dirty="0"/>
              <a:t>backward </a:t>
            </a:r>
            <a:r>
              <a:rPr lang="ko-KR" altLang="en-US" dirty="0"/>
              <a:t>정보를 모두 고려할 수 있는 </a:t>
            </a:r>
            <a:r>
              <a:rPr lang="en-US" altLang="ko-KR" dirty="0"/>
              <a:t>Bidirectional LSTM </a:t>
            </a:r>
            <a:r>
              <a:rPr lang="ko-KR" altLang="en-US" dirty="0"/>
              <a:t>모델을 </a:t>
            </a:r>
            <a:r>
              <a:rPr lang="ko-KR" altLang="en-US" dirty="0" err="1"/>
              <a:t>임베딩</a:t>
            </a:r>
            <a:r>
              <a:rPr lang="ko-KR" altLang="en-US" dirty="0"/>
              <a:t> 모델로 사용하였다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팀단위</a:t>
            </a:r>
            <a:r>
              <a:rPr lang="ko-KR" altLang="en-US" dirty="0"/>
              <a:t> 챔피언 조합 데이터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68C4F5-9D20-4E80-8DAD-7FAB3D83E64E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59876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68C4F5-9D20-4E80-8DAD-7FAB3D83E64E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475386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RDBMS</a:t>
            </a:r>
            <a:r>
              <a:rPr lang="ko-KR" altLang="en-US" dirty="0"/>
              <a:t>로 </a:t>
            </a:r>
            <a:r>
              <a:rPr lang="ko-KR" altLang="en-US" dirty="0" err="1"/>
              <a:t>빅쿼리를</a:t>
            </a:r>
            <a:r>
              <a:rPr lang="ko-KR" altLang="en-US" dirty="0"/>
              <a:t> 채택 </a:t>
            </a:r>
            <a:endParaRPr lang="en-US" altLang="ko-KR" dirty="0"/>
          </a:p>
          <a:p>
            <a:r>
              <a:rPr lang="en-US" altLang="ko-KR" dirty="0"/>
              <a:t>DB</a:t>
            </a:r>
            <a:r>
              <a:rPr lang="ko-KR" altLang="en-US" dirty="0"/>
              <a:t>가 필요했고 추가로 </a:t>
            </a:r>
            <a:endParaRPr lang="en-US" altLang="ko-KR" dirty="0"/>
          </a:p>
          <a:p>
            <a:r>
              <a:rPr lang="ko-KR" altLang="en-US" dirty="0"/>
              <a:t>처음에는 </a:t>
            </a:r>
            <a:r>
              <a:rPr lang="en-US" altLang="ko-KR" dirty="0"/>
              <a:t>48</a:t>
            </a:r>
            <a:r>
              <a:rPr lang="ko-KR" altLang="en-US" dirty="0"/>
              <a:t>시간동안 컴퓨터를 켰는데 이러면 비효율적이고 리소스낭비가 심함 </a:t>
            </a:r>
            <a:r>
              <a:rPr lang="en-US" altLang="ko-KR" dirty="0"/>
              <a:t>-&gt; </a:t>
            </a:r>
            <a:r>
              <a:rPr lang="ko-KR" altLang="en-US" dirty="0"/>
              <a:t>따라서 </a:t>
            </a:r>
            <a:r>
              <a:rPr lang="en-US" altLang="ko-KR" dirty="0"/>
              <a:t>AWS</a:t>
            </a:r>
            <a:r>
              <a:rPr lang="ko-KR" altLang="en-US" dirty="0"/>
              <a:t>를 선택해서 </a:t>
            </a:r>
            <a:r>
              <a:rPr lang="en-US" altLang="ko-KR" dirty="0"/>
              <a:t>EC2</a:t>
            </a:r>
            <a:r>
              <a:rPr lang="ko-KR" altLang="en-US" dirty="0"/>
              <a:t>를 채택하여 실시간 수집할 </a:t>
            </a:r>
            <a:r>
              <a:rPr lang="ko-KR" altLang="en-US" dirty="0" err="1"/>
              <a:t>수있는</a:t>
            </a:r>
            <a:r>
              <a:rPr lang="ko-KR" altLang="en-US" dirty="0"/>
              <a:t> </a:t>
            </a:r>
            <a:r>
              <a:rPr lang="ko-KR" altLang="en-US" dirty="0" err="1"/>
              <a:t>클라우딩</a:t>
            </a:r>
            <a:r>
              <a:rPr lang="ko-KR" altLang="en-US" dirty="0"/>
              <a:t> 컴퓨팅환경을 구성함 실제로 </a:t>
            </a:r>
            <a:r>
              <a:rPr lang="en-US" altLang="ko-KR" dirty="0"/>
              <a:t>24</a:t>
            </a:r>
            <a:r>
              <a:rPr lang="ko-KR" altLang="en-US" dirty="0"/>
              <a:t>시간 </a:t>
            </a:r>
            <a:r>
              <a:rPr lang="ko-KR" altLang="en-US" dirty="0" err="1"/>
              <a:t>돌리기위한</a:t>
            </a:r>
            <a:r>
              <a:rPr lang="ko-KR" altLang="en-US" dirty="0"/>
              <a:t> 배치프로그램으로 </a:t>
            </a:r>
            <a:r>
              <a:rPr lang="ko-KR" altLang="en-US" dirty="0" err="1"/>
              <a:t>젠킨스</a:t>
            </a:r>
            <a:r>
              <a:rPr lang="ko-KR" altLang="en-US" dirty="0"/>
              <a:t> 사용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68C4F5-9D20-4E80-8DAD-7FAB3D83E64E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910297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68C4F5-9D20-4E80-8DAD-7FAB3D83E64E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90401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총 </a:t>
            </a:r>
            <a:r>
              <a:rPr lang="en-US" altLang="ko-KR" dirty="0"/>
              <a:t>3</a:t>
            </a:r>
            <a:r>
              <a:rPr lang="ko-KR" altLang="en-US" dirty="0"/>
              <a:t>개의 목차로 발표 진행하겠습니다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진행 발생 이슈와 </a:t>
            </a:r>
            <a:r>
              <a:rPr lang="ko-KR" altLang="en-US" dirty="0" err="1"/>
              <a:t>배운점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68C4F5-9D20-4E80-8DAD-7FAB3D83E64E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2324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68C4F5-9D20-4E80-8DAD-7FAB3D83E64E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90023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E68C4F5-9D20-4E80-8DAD-7FAB3D83E64E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752357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68C4F5-9D20-4E80-8DAD-7FAB3D83E64E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94612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68C4F5-9D20-4E80-8DAD-7FAB3D83E64E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8930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68C4F5-9D20-4E80-8DAD-7FAB3D83E64E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16831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68C4F5-9D20-4E80-8DAD-7FAB3D83E64E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78516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68C4F5-9D20-4E80-8DAD-7FAB3D83E64E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91976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5A40CA-F5EE-4B8C-B0F6-8D6167BE584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400">
                <a:solidFill>
                  <a:schemeClr val="tx1"/>
                </a:solidFill>
                <a:latin typeface="ELAND 나이스OTF Medium" panose="02020503020101020101" pitchFamily="18" charset="-127"/>
                <a:ea typeface="ELAND 나이스OTF Medium" panose="02020503020101020101" pitchFamily="18" charset="-127"/>
              </a:defRPr>
            </a:lvl1pPr>
          </a:lstStyle>
          <a:p>
            <a:r>
              <a:rPr lang="ko-KR" altLang="en-US" dirty="0"/>
              <a:t>제목을 입력하십시오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9628A2B-A1B2-4790-92F8-346EE4C19D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ELAND 초이스OTF Light" panose="02020503020101020101" pitchFamily="18" charset="-127"/>
                <a:ea typeface="ELAND 초이스OTF Light" panose="02020503020101020101" pitchFamily="18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6DA689B-E411-437A-86DD-CB37CD47DE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F45AC-B71F-4446-BA44-D7E881065269}" type="datetimeFigureOut">
              <a:rPr lang="ko-KR" altLang="en-US" smtClean="0"/>
              <a:t>2021-10-08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FB7C12C-F802-4AB4-818E-1ACC56CBA1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77755F6-0E12-4E42-80A0-466DF70D40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D913F-6D2D-48AA-A0B4-EA47D403865F}" type="slidenum">
              <a:rPr lang="ko-KR" altLang="en-US" smtClean="0"/>
              <a:t>‹#›</a:t>
            </a:fld>
            <a:endParaRPr lang="ko-KR" altLang="en-US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EB37ED6F-CFDE-4EE5-97B0-37ACFDE1C877}"/>
              </a:ext>
            </a:extLst>
          </p:cNvPr>
          <p:cNvGrpSpPr/>
          <p:nvPr userDrawn="1"/>
        </p:nvGrpSpPr>
        <p:grpSpPr>
          <a:xfrm>
            <a:off x="1776412" y="1611117"/>
            <a:ext cx="8650548" cy="3635766"/>
            <a:chOff x="1776412" y="1611117"/>
            <a:chExt cx="8650548" cy="3635766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B86E7411-385B-4506-9FBD-F062B1AA85A8}"/>
                </a:ext>
              </a:extLst>
            </p:cNvPr>
            <p:cNvGrpSpPr/>
            <p:nvPr/>
          </p:nvGrpSpPr>
          <p:grpSpPr>
            <a:xfrm>
              <a:off x="1776412" y="1611117"/>
              <a:ext cx="8639175" cy="1129713"/>
              <a:chOff x="1571625" y="895350"/>
              <a:chExt cx="8639175" cy="1129713"/>
            </a:xfrm>
            <a:solidFill>
              <a:srgbClr val="002060"/>
            </a:solidFill>
          </p:grpSpPr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5AFA765D-8ADE-4757-9FAD-178EAD1798C5}"/>
                  </a:ext>
                </a:extLst>
              </p:cNvPr>
              <p:cNvSpPr/>
              <p:nvPr/>
            </p:nvSpPr>
            <p:spPr>
              <a:xfrm>
                <a:off x="1571625" y="895350"/>
                <a:ext cx="8639175" cy="22283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ELAND 초이스OTF Light" panose="02020503020101020101" pitchFamily="18" charset="-127"/>
                  <a:ea typeface="ELAND 초이스OTF Light" panose="02020503020101020101" pitchFamily="18" charset="-127"/>
                </a:endParaRPr>
              </a:p>
            </p:txBody>
          </p: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5AA0B6A7-F601-49F3-B8EC-7C70CABB5495}"/>
                  </a:ext>
                </a:extLst>
              </p:cNvPr>
              <p:cNvSpPr/>
              <p:nvPr/>
            </p:nvSpPr>
            <p:spPr>
              <a:xfrm>
                <a:off x="1571625" y="895350"/>
                <a:ext cx="223200" cy="112971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ELAND 초이스OTF Light" panose="02020503020101020101" pitchFamily="18" charset="-127"/>
                  <a:ea typeface="ELAND 초이스OTF Light" panose="02020503020101020101" pitchFamily="18" charset="-127"/>
                </a:endParaRPr>
              </a:p>
            </p:txBody>
          </p:sp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EB76E3E0-7CC8-4DBD-A8EE-8120F96CC8A6}"/>
                  </a:ext>
                </a:extLst>
              </p:cNvPr>
              <p:cNvSpPr/>
              <p:nvPr/>
            </p:nvSpPr>
            <p:spPr>
              <a:xfrm>
                <a:off x="9987600" y="895350"/>
                <a:ext cx="223200" cy="112971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ELAND 초이스OTF Light" panose="02020503020101020101" pitchFamily="18" charset="-127"/>
                  <a:ea typeface="ELAND 초이스OTF Light" panose="02020503020101020101" pitchFamily="18" charset="-127"/>
                </a:endParaRPr>
              </a:p>
            </p:txBody>
          </p: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58E478A4-573E-427B-B62E-D75AE85B4CFD}"/>
                </a:ext>
              </a:extLst>
            </p:cNvPr>
            <p:cNvGrpSpPr/>
            <p:nvPr/>
          </p:nvGrpSpPr>
          <p:grpSpPr>
            <a:xfrm flipV="1">
              <a:off x="1787785" y="4117170"/>
              <a:ext cx="8639175" cy="1129713"/>
              <a:chOff x="1571625" y="895350"/>
              <a:chExt cx="8639175" cy="1129713"/>
            </a:xfrm>
            <a:solidFill>
              <a:srgbClr val="002060"/>
            </a:solidFill>
          </p:grpSpPr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9527FDF5-B5BB-49F4-9471-592F6288FFAF}"/>
                  </a:ext>
                </a:extLst>
              </p:cNvPr>
              <p:cNvSpPr/>
              <p:nvPr/>
            </p:nvSpPr>
            <p:spPr>
              <a:xfrm>
                <a:off x="1571625" y="895350"/>
                <a:ext cx="8639175" cy="22283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ELAND 초이스OTF Light" panose="02020503020101020101" pitchFamily="18" charset="-127"/>
                  <a:ea typeface="ELAND 초이스OTF Light" panose="02020503020101020101" pitchFamily="18" charset="-127"/>
                </a:endParaRPr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C2B8E25C-FEBC-4DA2-998A-E61A617C29CF}"/>
                  </a:ext>
                </a:extLst>
              </p:cNvPr>
              <p:cNvSpPr/>
              <p:nvPr/>
            </p:nvSpPr>
            <p:spPr>
              <a:xfrm>
                <a:off x="1571625" y="895350"/>
                <a:ext cx="223200" cy="112971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ELAND 초이스OTF Light" panose="02020503020101020101" pitchFamily="18" charset="-127"/>
                  <a:ea typeface="ELAND 초이스OTF Light" panose="02020503020101020101" pitchFamily="18" charset="-127"/>
                </a:endParaRPr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494C7E7A-A1EB-4672-980C-4539202BD6E7}"/>
                  </a:ext>
                </a:extLst>
              </p:cNvPr>
              <p:cNvSpPr/>
              <p:nvPr/>
            </p:nvSpPr>
            <p:spPr>
              <a:xfrm>
                <a:off x="9987600" y="895350"/>
                <a:ext cx="223200" cy="112971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ELAND 초이스OTF Light" panose="02020503020101020101" pitchFamily="18" charset="-127"/>
                  <a:ea typeface="ELAND 초이스OTF Light" panose="02020503020101020101" pitchFamily="18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890402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1C90C04-1BC2-458F-9EDE-61F82FF0D4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F45AC-B71F-4446-BA44-D7E881065269}" type="datetimeFigureOut">
              <a:rPr lang="ko-KR" altLang="en-US" smtClean="0"/>
              <a:t>2021-10-08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9EB72E2-DCF5-4535-9B35-2AC0C8527D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9A92AD4-79AE-4312-A85C-A471491FB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D913F-6D2D-48AA-A0B4-EA47D403865F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1FB99F49-C448-4CA4-8708-3212EF280DC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38201" y="1866900"/>
            <a:ext cx="10515600" cy="4521880"/>
          </a:xfrm>
        </p:spPr>
        <p:txBody>
          <a:bodyPr/>
          <a:lstStyle>
            <a:lvl1pPr marL="228600" indent="-228600">
              <a:buClr>
                <a:srgbClr val="002D86"/>
              </a:buClr>
              <a:buSzPct val="100000"/>
              <a:buFont typeface="Wingdings" panose="05000000000000000000" pitchFamily="2" charset="2"/>
              <a:buChar char="§"/>
              <a:defRPr/>
            </a:lvl1pPr>
            <a:lvl2pPr marL="685800" indent="-228600">
              <a:buClr>
                <a:srgbClr val="002D86"/>
              </a:buClr>
              <a:buSzPct val="100000"/>
              <a:buFont typeface="Wingdings" panose="05000000000000000000" pitchFamily="2" charset="2"/>
              <a:buChar char="§"/>
              <a:defRPr/>
            </a:lvl2pPr>
            <a:lvl3pPr marL="1143000" indent="-228600">
              <a:buClr>
                <a:srgbClr val="002D86"/>
              </a:buClr>
              <a:buSzPct val="100000"/>
              <a:buFont typeface="Wingdings" panose="05000000000000000000" pitchFamily="2" charset="2"/>
              <a:buChar char="§"/>
              <a:defRPr/>
            </a:lvl3pPr>
            <a:lvl4pPr marL="1600200" indent="-228600">
              <a:buClr>
                <a:srgbClr val="002D86"/>
              </a:buClr>
              <a:buSzPct val="100000"/>
              <a:buFont typeface="Wingdings" panose="05000000000000000000" pitchFamily="2" charset="2"/>
              <a:buChar char="§"/>
              <a:defRPr/>
            </a:lvl4pPr>
            <a:lvl5pPr marL="2057400" indent="-228600">
              <a:buClr>
                <a:srgbClr val="002D86"/>
              </a:buClr>
              <a:buSzPct val="100000"/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8A962C1-6A90-43B5-8A85-7E236382673D}"/>
              </a:ext>
            </a:extLst>
          </p:cNvPr>
          <p:cNvSpPr txBox="1"/>
          <p:nvPr userDrawn="1"/>
        </p:nvSpPr>
        <p:spPr>
          <a:xfrm>
            <a:off x="9283832" y="148678"/>
            <a:ext cx="2908168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002D86">
                    <a:alpha val="50000"/>
                  </a:srgbClr>
                </a:solidFill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실시간 데이터를 활용한 추천 플랫폼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38CD90B-6493-4901-8554-0B7DFAFFEF4B}"/>
              </a:ext>
            </a:extLst>
          </p:cNvPr>
          <p:cNvSpPr/>
          <p:nvPr userDrawn="1"/>
        </p:nvSpPr>
        <p:spPr>
          <a:xfrm>
            <a:off x="838200" y="469220"/>
            <a:ext cx="1019783" cy="997424"/>
          </a:xfrm>
          <a:prstGeom prst="rect">
            <a:avLst/>
          </a:prstGeom>
          <a:solidFill>
            <a:srgbClr val="002D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ELAND 초이스OTF Light" panose="02020503020101020101" pitchFamily="18" charset="-127"/>
              <a:ea typeface="ELAND 초이스OTF Light" panose="02020503020101020101" pitchFamily="18" charset="-127"/>
            </a:endParaRPr>
          </a:p>
        </p:txBody>
      </p:sp>
      <p:sp>
        <p:nvSpPr>
          <p:cNvPr id="7" name="제목 6">
            <a:extLst>
              <a:ext uri="{FF2B5EF4-FFF2-40B4-BE49-F238E27FC236}">
                <a16:creationId xmlns:a16="http://schemas.microsoft.com/office/drawing/2014/main" id="{BB6074FD-E669-4079-AF0A-8F721666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4021" y="825486"/>
            <a:ext cx="10515600" cy="640101"/>
          </a:xfrm>
        </p:spPr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99022ADA-5673-4D3D-ACFE-98DCA7A47DC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008305" y="503945"/>
            <a:ext cx="9794130" cy="349364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600"/>
            </a:lvl2pPr>
            <a:lvl3pPr marL="914400" indent="0">
              <a:buNone/>
              <a:defRPr sz="14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DF2D9433-BDC3-4AD8-B8EA-D67C4F1788D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88522" y="737166"/>
            <a:ext cx="719137" cy="7683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>
                    <a:lumMod val="85000"/>
                  </a:schemeClr>
                </a:solidFill>
                <a:latin typeface="ELAND 나이스OTF Medium" panose="02020503020101020101" pitchFamily="18" charset="-127"/>
                <a:ea typeface="ELAND 나이스OTF Medium" panose="02020503020101020101" pitchFamily="18" charset="-12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ko-KR" dirty="0"/>
              <a:t>00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334521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25047A0-C848-47AF-8EB3-B9049E125F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F45AC-B71F-4446-BA44-D7E881065269}" type="datetimeFigureOut">
              <a:rPr lang="ko-KR" altLang="en-US" smtClean="0"/>
              <a:t>2021-10-08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2D769E1-45FC-496C-968A-FB52BF064B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CAE73D9-C4EA-46DF-9B8C-84B0D8CE6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D913F-6D2D-48AA-A0B4-EA47D403865F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5E7BE13-1913-4EBB-848E-59247A2FE771}"/>
              </a:ext>
            </a:extLst>
          </p:cNvPr>
          <p:cNvSpPr/>
          <p:nvPr userDrawn="1"/>
        </p:nvSpPr>
        <p:spPr>
          <a:xfrm>
            <a:off x="0" y="-1443"/>
            <a:ext cx="1474237" cy="6858000"/>
          </a:xfrm>
          <a:prstGeom prst="rect">
            <a:avLst/>
          </a:prstGeom>
          <a:solidFill>
            <a:srgbClr val="002D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ELAND 초이스OTF Light" panose="02020503020101020101" pitchFamily="18" charset="-127"/>
              <a:ea typeface="ELAND 초이스OTF Light" panose="02020503020101020101" pitchFamily="18" charset="-127"/>
            </a:endParaRPr>
          </a:p>
        </p:txBody>
      </p:sp>
      <p:sp>
        <p:nvSpPr>
          <p:cNvPr id="8" name="제목 7">
            <a:extLst>
              <a:ext uri="{FF2B5EF4-FFF2-40B4-BE49-F238E27FC236}">
                <a16:creationId xmlns:a16="http://schemas.microsoft.com/office/drawing/2014/main" id="{33F76B47-93B6-42A9-99D2-BF5B92CC2E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2463" y="1983857"/>
            <a:ext cx="10515600" cy="1325563"/>
          </a:xfrm>
        </p:spPr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2C694D0A-A20E-447D-B1EB-AEE168F606D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22463" y="1368227"/>
            <a:ext cx="3395662" cy="1090613"/>
          </a:xfrm>
        </p:spPr>
        <p:txBody>
          <a:bodyPr>
            <a:normAutofit/>
          </a:bodyPr>
          <a:lstStyle>
            <a:lvl1pPr marL="0" indent="0">
              <a:buNone/>
              <a:defRPr sz="4400">
                <a:solidFill>
                  <a:srgbClr val="002D86"/>
                </a:solidFill>
                <a:latin typeface="ELAND 나이스OTF Medium" panose="02020503020101020101" pitchFamily="18" charset="-127"/>
                <a:ea typeface="ELAND 나이스OTF Medium" panose="02020503020101020101" pitchFamily="18" charset="-127"/>
              </a:defRPr>
            </a:lvl1pPr>
            <a:lvl2pPr marL="457200" indent="0">
              <a:buNone/>
              <a:defRPr sz="3200">
                <a:latin typeface="ELAND 나이스OTF Medium" pitchFamily="2" charset="-127"/>
                <a:ea typeface="ELAND 나이스OTF Medium" pitchFamily="2" charset="-127"/>
              </a:defRPr>
            </a:lvl2pPr>
            <a:lvl3pPr marL="914400" indent="0">
              <a:buNone/>
              <a:defRPr sz="2800">
                <a:latin typeface="ELAND 나이스OTF Medium" pitchFamily="2" charset="-127"/>
                <a:ea typeface="ELAND 나이스OTF Medium" pitchFamily="2" charset="-127"/>
              </a:defRPr>
            </a:lvl3pPr>
            <a:lvl4pPr marL="1371600" indent="0">
              <a:buNone/>
              <a:defRPr sz="2400">
                <a:latin typeface="ELAND 나이스OTF Medium" pitchFamily="2" charset="-127"/>
                <a:ea typeface="ELAND 나이스OTF Medium" pitchFamily="2" charset="-127"/>
              </a:defRPr>
            </a:lvl4pPr>
            <a:lvl5pPr marL="1828800" indent="0">
              <a:buNone/>
              <a:defRPr sz="2400">
                <a:latin typeface="ELAND 나이스OTF Medium" pitchFamily="2" charset="-127"/>
                <a:ea typeface="ELAND 나이스OTF Medium" pitchFamily="2" charset="-127"/>
              </a:defRPr>
            </a:lvl5pPr>
          </a:lstStyle>
          <a:p>
            <a:pPr lvl="0"/>
            <a:r>
              <a:rPr lang="en-US" altLang="ko-KR" dirty="0"/>
              <a:t>00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EE2DB6-60A3-4BD6-8B1B-B5590C094A6E}"/>
              </a:ext>
            </a:extLst>
          </p:cNvPr>
          <p:cNvSpPr txBox="1"/>
          <p:nvPr userDrawn="1"/>
        </p:nvSpPr>
        <p:spPr>
          <a:xfrm>
            <a:off x="537063" y="2045869"/>
            <a:ext cx="400110" cy="302450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ko-KR" altLang="en-US" sz="1400" dirty="0">
                <a:solidFill>
                  <a:schemeClr val="bg1">
                    <a:lumMod val="85000"/>
                    <a:alpha val="50000"/>
                  </a:schemeClr>
                </a:solidFill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실시간 데이터를 활용한 추천 플랫폼</a:t>
            </a:r>
          </a:p>
        </p:txBody>
      </p:sp>
    </p:spTree>
    <p:extLst>
      <p:ext uri="{BB962C8B-B14F-4D97-AF65-F5344CB8AC3E}">
        <p14:creationId xmlns:p14="http://schemas.microsoft.com/office/powerpoint/2010/main" val="30522147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1D4C2A8-7F37-4AA5-85B7-DF1B5D34A9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F45AC-B71F-4446-BA44-D7E881065269}" type="datetimeFigureOut">
              <a:rPr lang="ko-KR" altLang="en-US" smtClean="0"/>
              <a:t>2021-10-08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C4A2BD0-6F2F-4AE6-8D3C-2F5235152F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44BE3E2-508E-4892-9F61-A5214CD4C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D913F-6D2D-48AA-A0B4-EA47D403865F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제목 6">
            <a:extLst>
              <a:ext uri="{FF2B5EF4-FFF2-40B4-BE49-F238E27FC236}">
                <a16:creationId xmlns:a16="http://schemas.microsoft.com/office/drawing/2014/main" id="{98ADDAA0-A4F4-4950-95B2-0F361C7EB8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DA98755-73A1-4482-AEC6-98655C91C241}"/>
              </a:ext>
            </a:extLst>
          </p:cNvPr>
          <p:cNvSpPr txBox="1"/>
          <p:nvPr userDrawn="1"/>
        </p:nvSpPr>
        <p:spPr>
          <a:xfrm>
            <a:off x="159727" y="2136711"/>
            <a:ext cx="400110" cy="281583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ko-KR" altLang="en-US" sz="1400" kern="1200" dirty="0">
                <a:solidFill>
                  <a:srgbClr val="002D86">
                    <a:alpha val="50000"/>
                  </a:srgbClr>
                </a:solidFill>
                <a:latin typeface="ELAND 초이스OTF Light" panose="02020503020101020101" pitchFamily="18" charset="-127"/>
                <a:ea typeface="ELAND 초이스OTF Light" panose="02020503020101020101" pitchFamily="18" charset="-127"/>
                <a:cs typeface="+mn-cs"/>
              </a:rPr>
              <a:t>실시간 데이터를 활용한 추천 플랫폼</a:t>
            </a:r>
          </a:p>
        </p:txBody>
      </p:sp>
    </p:spTree>
    <p:extLst>
      <p:ext uri="{BB962C8B-B14F-4D97-AF65-F5344CB8AC3E}">
        <p14:creationId xmlns:p14="http://schemas.microsoft.com/office/powerpoint/2010/main" val="2375030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037FFB6-C830-4BAC-9CFC-057C314554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05E76B-1E3B-4372-A9A4-D4DAA112674B}" type="datetimeFigureOut">
              <a:rPr lang="ko-KR" altLang="en-US" smtClean="0"/>
              <a:t>2021-10-08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2386EB6-57B1-4A99-BDA3-3815B03334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20A93EA-41CD-4916-BF5F-555AA361F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81EED-A251-45F0-9CD5-828DB6D7D3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34385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E2524A0-8DF4-406C-8B89-AB7D4C89F9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3BF0502-EB71-46F8-B214-BAFE498B96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altLang="ko-KR" dirty="0"/>
          </a:p>
          <a:p>
            <a:pPr lvl="4"/>
            <a:endParaRPr lang="en-US" altLang="ko-KR" dirty="0"/>
          </a:p>
          <a:p>
            <a:pPr lvl="4"/>
            <a:endParaRPr lang="en-US" altLang="ko-KR" dirty="0"/>
          </a:p>
          <a:p>
            <a:pPr lvl="4"/>
            <a:endParaRPr lang="en-US" altLang="ko-KR"/>
          </a:p>
          <a:p>
            <a:pPr lvl="4"/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7FA5A3-5377-4B44-AF0A-128E16B3AC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ELAND 초이스OTF Light" panose="02020503020101020101" pitchFamily="18" charset="-127"/>
                <a:ea typeface="ELAND 초이스OTF Light" panose="02020503020101020101" pitchFamily="18" charset="-127"/>
              </a:defRPr>
            </a:lvl1pPr>
          </a:lstStyle>
          <a:p>
            <a:fld id="{BB2F45AC-B71F-4446-BA44-D7E881065269}" type="datetimeFigureOut">
              <a:rPr lang="ko-KR" altLang="en-US" smtClean="0"/>
              <a:pPr/>
              <a:t>2021-10-08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FD5EA68-0CC0-4801-ADAA-1D330CADE9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ELAND 초이스OTF Light" panose="02020503020101020101" pitchFamily="18" charset="-127"/>
                <a:ea typeface="ELAND 초이스OTF Light" panose="0202050302010102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948E90F-3D1E-4F57-8548-9DED5A6D0E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ELAND 초이스OTF Light" panose="02020503020101020101" pitchFamily="18" charset="-127"/>
                <a:ea typeface="ELAND 초이스OTF Light" panose="02020503020101020101" pitchFamily="18" charset="-127"/>
              </a:defRPr>
            </a:lvl1pPr>
          </a:lstStyle>
          <a:p>
            <a:fld id="{6FAD913F-6D2D-48AA-A0B4-EA47D403865F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413670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5" r:id="rId4"/>
    <p:sldLayoutId id="2147483656" r:id="rId5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ELAND 나이스OTF Medium" panose="02020503020101020101" pitchFamily="18" charset="-127"/>
          <a:ea typeface="ELAND 나이스OTF Medium" panose="02020503020101020101" pitchFamily="18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ELAND 초이스OTF Light" panose="02020503020101020101" pitchFamily="18" charset="-127"/>
          <a:ea typeface="ELAND 초이스OTF Light" panose="02020503020101020101" pitchFamily="18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ELAND 초이스OTF Light" panose="02020503020101020101" pitchFamily="18" charset="-127"/>
          <a:ea typeface="ELAND 초이스OTF Light" panose="02020503020101020101" pitchFamily="18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ELAND 초이스OTF Light" panose="02020503020101020101" pitchFamily="18" charset="-127"/>
          <a:ea typeface="ELAND 초이스OTF Light" panose="02020503020101020101" pitchFamily="18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ELAND 초이스OTF Light" panose="02020503020101020101" pitchFamily="18" charset="-127"/>
          <a:ea typeface="ELAND 초이스OTF Light" panose="02020503020101020101" pitchFamily="18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ELAND 초이스OTF Light" panose="02020503020101020101" pitchFamily="18" charset="-127"/>
          <a:ea typeface="ELAND 초이스OTF Light" panose="02020503020101020101" pitchFamily="18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microsoft.com/office/2007/relationships/hdphoto" Target="../media/hdphoto4.wdp"/><Relationship Id="rId3" Type="http://schemas.openxmlformats.org/officeDocument/2006/relationships/image" Target="../media/image26.png"/><Relationship Id="rId7" Type="http://schemas.openxmlformats.org/officeDocument/2006/relationships/image" Target="../media/image29.png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jpeg"/><Relationship Id="rId11" Type="http://schemas.openxmlformats.org/officeDocument/2006/relationships/image" Target="../media/image32.png"/><Relationship Id="rId5" Type="http://schemas.microsoft.com/office/2007/relationships/hdphoto" Target="../media/hdphoto7.wdp"/><Relationship Id="rId15" Type="http://schemas.microsoft.com/office/2007/relationships/hdphoto" Target="../media/hdphoto9.wdp"/><Relationship Id="rId10" Type="http://schemas.microsoft.com/office/2007/relationships/hdphoto" Target="../media/hdphoto8.wdp"/><Relationship Id="rId4" Type="http://schemas.openxmlformats.org/officeDocument/2006/relationships/image" Target="../media/image27.png"/><Relationship Id="rId9" Type="http://schemas.openxmlformats.org/officeDocument/2006/relationships/image" Target="../media/image31.png"/><Relationship Id="rId1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MC-aB4Nd5hs?feature=oembed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svg"/><Relationship Id="rId7" Type="http://schemas.openxmlformats.org/officeDocument/2006/relationships/image" Target="../media/image58.sv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svg"/><Relationship Id="rId4" Type="http://schemas.openxmlformats.org/officeDocument/2006/relationships/image" Target="../media/image55.png"/><Relationship Id="rId9" Type="http://schemas.openxmlformats.org/officeDocument/2006/relationships/image" Target="../media/image60.sv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microsoft.com/office/2007/relationships/hdphoto" Target="../media/hdphoto2.wd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microsoft.com/office/2007/relationships/hdphoto" Target="../media/hdphoto4.wd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5.png"/><Relationship Id="rId5" Type="http://schemas.openxmlformats.org/officeDocument/2006/relationships/image" Target="../media/image10.png"/><Relationship Id="rId10" Type="http://schemas.microsoft.com/office/2007/relationships/hdphoto" Target="../media/hdphoto3.wdp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microsoft.com/office/2007/relationships/hdphoto" Target="../media/hdphoto5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_JS8ztD8AhM?feature=oembed" TargetMode="External"/><Relationship Id="rId4" Type="http://schemas.openxmlformats.org/officeDocument/2006/relationships/image" Target="../media/image17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jfi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microsoft.com/office/2007/relationships/hdphoto" Target="../media/hdphoto6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14A5C9-3796-49FA-A397-63F05D4E57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81534" y="1344304"/>
            <a:ext cx="7451678" cy="2843702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실시간 데이터를 활용한 추천 플랫폼</a:t>
            </a:r>
            <a:br>
              <a:rPr lang="en-US" altLang="ko-KR" sz="2400" dirty="0"/>
            </a:br>
            <a:br>
              <a:rPr lang="en-US" altLang="ko-KR" sz="2400" dirty="0"/>
            </a:br>
            <a:r>
              <a:rPr lang="ko-KR" altLang="en-US" sz="5400" dirty="0"/>
              <a:t>리그 오브 레전드</a:t>
            </a:r>
            <a:br>
              <a:rPr lang="en-US" altLang="ko-KR" sz="5400" dirty="0"/>
            </a:br>
            <a:r>
              <a:rPr lang="ko-KR" altLang="en-US" sz="5400" dirty="0"/>
              <a:t> 챔피언 추천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E99E2DA-C039-423E-A5B3-EB94DC941C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86764" y="4307991"/>
            <a:ext cx="6418471" cy="1432109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유진영</a:t>
            </a:r>
            <a:r>
              <a:rPr lang="en-US" altLang="ko-KR" sz="2000" dirty="0"/>
              <a:t>, </a:t>
            </a:r>
            <a:r>
              <a:rPr lang="ko-KR" altLang="en-US" sz="2000" dirty="0" err="1"/>
              <a:t>윤서진</a:t>
            </a:r>
            <a:r>
              <a:rPr lang="en-US" altLang="ko-KR" sz="2000" dirty="0"/>
              <a:t>, </a:t>
            </a:r>
            <a:r>
              <a:rPr lang="ko-KR" altLang="en-US" sz="2000" dirty="0"/>
              <a:t>이근호</a:t>
            </a:r>
            <a:r>
              <a:rPr lang="en-US" altLang="ko-KR" sz="2000" dirty="0"/>
              <a:t>, </a:t>
            </a:r>
            <a:r>
              <a:rPr lang="ko-KR" altLang="en-US" sz="2000" dirty="0"/>
              <a:t>정지은</a:t>
            </a:r>
            <a:r>
              <a:rPr lang="en-US" altLang="ko-KR" sz="2000" dirty="0"/>
              <a:t>, </a:t>
            </a:r>
            <a:r>
              <a:rPr lang="ko-KR" altLang="en-US" sz="2000" dirty="0" err="1"/>
              <a:t>탁찬우</a:t>
            </a:r>
            <a:endParaRPr lang="en-US" altLang="ko-KR" sz="2000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BF5C7901-6818-48FF-82AC-78E64066EA26}"/>
              </a:ext>
            </a:extLst>
          </p:cNvPr>
          <p:cNvGrpSpPr/>
          <p:nvPr/>
        </p:nvGrpSpPr>
        <p:grpSpPr>
          <a:xfrm>
            <a:off x="1776412" y="1611117"/>
            <a:ext cx="8650548" cy="3635766"/>
            <a:chOff x="1776412" y="1611117"/>
            <a:chExt cx="8650548" cy="3635766"/>
          </a:xfrm>
        </p:grpSpPr>
        <p:grpSp>
          <p:nvGrpSpPr>
            <p:cNvPr id="215" name="그룹 214">
              <a:extLst>
                <a:ext uri="{FF2B5EF4-FFF2-40B4-BE49-F238E27FC236}">
                  <a16:creationId xmlns:a16="http://schemas.microsoft.com/office/drawing/2014/main" id="{3607D6D6-1E54-406C-90A2-DD5083D274A3}"/>
                </a:ext>
              </a:extLst>
            </p:cNvPr>
            <p:cNvGrpSpPr/>
            <p:nvPr/>
          </p:nvGrpSpPr>
          <p:grpSpPr>
            <a:xfrm>
              <a:off x="1776412" y="1611117"/>
              <a:ext cx="8639175" cy="1129713"/>
              <a:chOff x="1571625" y="895350"/>
              <a:chExt cx="8639175" cy="1129713"/>
            </a:xfrm>
            <a:solidFill>
              <a:srgbClr val="002060"/>
            </a:solidFill>
          </p:grpSpPr>
          <p:sp>
            <p:nvSpPr>
              <p:cNvPr id="211" name="직사각형 210">
                <a:extLst>
                  <a:ext uri="{FF2B5EF4-FFF2-40B4-BE49-F238E27FC236}">
                    <a16:creationId xmlns:a16="http://schemas.microsoft.com/office/drawing/2014/main" id="{C2999A4B-6905-4E4D-8E1E-38CCC75E83A6}"/>
                  </a:ext>
                </a:extLst>
              </p:cNvPr>
              <p:cNvSpPr/>
              <p:nvPr/>
            </p:nvSpPr>
            <p:spPr>
              <a:xfrm>
                <a:off x="1571625" y="895350"/>
                <a:ext cx="8639175" cy="22283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ELAND 초이스OTF Light" panose="02020503020101020101" pitchFamily="18" charset="-127"/>
                  <a:ea typeface="ELAND 초이스OTF Light" panose="02020503020101020101" pitchFamily="18" charset="-127"/>
                </a:endParaRPr>
              </a:p>
            </p:txBody>
          </p:sp>
          <p:sp>
            <p:nvSpPr>
              <p:cNvPr id="213" name="직사각형 212">
                <a:extLst>
                  <a:ext uri="{FF2B5EF4-FFF2-40B4-BE49-F238E27FC236}">
                    <a16:creationId xmlns:a16="http://schemas.microsoft.com/office/drawing/2014/main" id="{3B484664-5FA6-4927-A0AE-1CC2E61C48D1}"/>
                  </a:ext>
                </a:extLst>
              </p:cNvPr>
              <p:cNvSpPr/>
              <p:nvPr/>
            </p:nvSpPr>
            <p:spPr>
              <a:xfrm>
                <a:off x="1571625" y="895350"/>
                <a:ext cx="223200" cy="112971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ELAND 초이스OTF Light" panose="02020503020101020101" pitchFamily="18" charset="-127"/>
                  <a:ea typeface="ELAND 초이스OTF Light" panose="02020503020101020101" pitchFamily="18" charset="-127"/>
                </a:endParaRPr>
              </a:p>
            </p:txBody>
          </p:sp>
          <p:sp>
            <p:nvSpPr>
              <p:cNvPr id="214" name="직사각형 213">
                <a:extLst>
                  <a:ext uri="{FF2B5EF4-FFF2-40B4-BE49-F238E27FC236}">
                    <a16:creationId xmlns:a16="http://schemas.microsoft.com/office/drawing/2014/main" id="{7BEDE2E8-FF18-4D43-A117-A540245DED80}"/>
                  </a:ext>
                </a:extLst>
              </p:cNvPr>
              <p:cNvSpPr/>
              <p:nvPr/>
            </p:nvSpPr>
            <p:spPr>
              <a:xfrm>
                <a:off x="9987600" y="895350"/>
                <a:ext cx="223200" cy="112971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ELAND 초이스OTF Light" panose="02020503020101020101" pitchFamily="18" charset="-127"/>
                  <a:ea typeface="ELAND 초이스OTF Light" panose="02020503020101020101" pitchFamily="18" charset="-127"/>
                </a:endParaRPr>
              </a:p>
            </p:txBody>
          </p:sp>
        </p:grpSp>
        <p:grpSp>
          <p:nvGrpSpPr>
            <p:cNvPr id="216" name="그룹 215">
              <a:extLst>
                <a:ext uri="{FF2B5EF4-FFF2-40B4-BE49-F238E27FC236}">
                  <a16:creationId xmlns:a16="http://schemas.microsoft.com/office/drawing/2014/main" id="{648B27A2-1E98-4BAF-AF1E-15FDE673A66F}"/>
                </a:ext>
              </a:extLst>
            </p:cNvPr>
            <p:cNvGrpSpPr/>
            <p:nvPr/>
          </p:nvGrpSpPr>
          <p:grpSpPr>
            <a:xfrm flipV="1">
              <a:off x="1787785" y="4117170"/>
              <a:ext cx="8639175" cy="1129713"/>
              <a:chOff x="1571625" y="895350"/>
              <a:chExt cx="8639175" cy="1129713"/>
            </a:xfrm>
            <a:solidFill>
              <a:srgbClr val="002060"/>
            </a:solidFill>
          </p:grpSpPr>
          <p:sp>
            <p:nvSpPr>
              <p:cNvPr id="217" name="직사각형 216">
                <a:extLst>
                  <a:ext uri="{FF2B5EF4-FFF2-40B4-BE49-F238E27FC236}">
                    <a16:creationId xmlns:a16="http://schemas.microsoft.com/office/drawing/2014/main" id="{D1165412-D043-426D-B830-3A28AEE95ED0}"/>
                  </a:ext>
                </a:extLst>
              </p:cNvPr>
              <p:cNvSpPr/>
              <p:nvPr/>
            </p:nvSpPr>
            <p:spPr>
              <a:xfrm>
                <a:off x="1571625" y="895350"/>
                <a:ext cx="8639175" cy="22283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ELAND 초이스OTF Light" panose="02020503020101020101" pitchFamily="18" charset="-127"/>
                  <a:ea typeface="ELAND 초이스OTF Light" panose="02020503020101020101" pitchFamily="18" charset="-127"/>
                </a:endParaRPr>
              </a:p>
            </p:txBody>
          </p:sp>
          <p:sp>
            <p:nvSpPr>
              <p:cNvPr id="218" name="직사각형 217">
                <a:extLst>
                  <a:ext uri="{FF2B5EF4-FFF2-40B4-BE49-F238E27FC236}">
                    <a16:creationId xmlns:a16="http://schemas.microsoft.com/office/drawing/2014/main" id="{2082E11E-DADE-41E6-B916-A40F90C18114}"/>
                  </a:ext>
                </a:extLst>
              </p:cNvPr>
              <p:cNvSpPr/>
              <p:nvPr/>
            </p:nvSpPr>
            <p:spPr>
              <a:xfrm>
                <a:off x="1571625" y="895350"/>
                <a:ext cx="223200" cy="112971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ELAND 초이스OTF Light" panose="02020503020101020101" pitchFamily="18" charset="-127"/>
                  <a:ea typeface="ELAND 초이스OTF Light" panose="02020503020101020101" pitchFamily="18" charset="-127"/>
                </a:endParaRPr>
              </a:p>
            </p:txBody>
          </p:sp>
          <p:sp>
            <p:nvSpPr>
              <p:cNvPr id="219" name="직사각형 218">
                <a:extLst>
                  <a:ext uri="{FF2B5EF4-FFF2-40B4-BE49-F238E27FC236}">
                    <a16:creationId xmlns:a16="http://schemas.microsoft.com/office/drawing/2014/main" id="{D6CC5F0F-BFD9-48BC-8F1C-77721B9CECB4}"/>
                  </a:ext>
                </a:extLst>
              </p:cNvPr>
              <p:cNvSpPr/>
              <p:nvPr/>
            </p:nvSpPr>
            <p:spPr>
              <a:xfrm>
                <a:off x="9987600" y="895350"/>
                <a:ext cx="223200" cy="112971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ELAND 초이스OTF Light" panose="02020503020101020101" pitchFamily="18" charset="-127"/>
                  <a:ea typeface="ELAND 초이스OTF Light" panose="02020503020101020101" pitchFamily="18" charset="-127"/>
                </a:endParaRPr>
              </a:p>
            </p:txBody>
          </p:sp>
        </p:grpSp>
      </p:grpSp>
      <p:sp>
        <p:nvSpPr>
          <p:cNvPr id="14" name="제목 1">
            <a:extLst>
              <a:ext uri="{FF2B5EF4-FFF2-40B4-BE49-F238E27FC236}">
                <a16:creationId xmlns:a16="http://schemas.microsoft.com/office/drawing/2014/main" id="{17E7DAE9-9C0F-4B21-8E6E-E7CB4C3A8959}"/>
              </a:ext>
            </a:extLst>
          </p:cNvPr>
          <p:cNvSpPr txBox="1">
            <a:spLocks/>
          </p:cNvSpPr>
          <p:nvPr/>
        </p:nvSpPr>
        <p:spPr>
          <a:xfrm>
            <a:off x="-1" y="5366868"/>
            <a:ext cx="12192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ELAND 나이스OTF Medium" pitchFamily="2" charset="-127"/>
                <a:ea typeface="ELAND 나이스OTF Medium" pitchFamily="2" charset="-127"/>
                <a:cs typeface="+mj-cs"/>
              </a:defRPr>
            </a:lvl1pPr>
          </a:lstStyle>
          <a:p>
            <a:pPr algn="ctr"/>
            <a:r>
              <a:rPr lang="en-US" altLang="ko-KR" dirty="0">
                <a:latin typeface="ELAND 나이스OTF Medium" panose="02020503020101020101" pitchFamily="18" charset="-127"/>
                <a:ea typeface="ELAND 나이스OTF Medium" panose="02020503020101020101" pitchFamily="18" charset="-127"/>
              </a:rPr>
              <a:t>GG.MAKER</a:t>
            </a:r>
            <a:endParaRPr lang="ko-KR" altLang="en-US" dirty="0">
              <a:latin typeface="ELAND 나이스OTF Medium" panose="02020503020101020101" pitchFamily="18" charset="-127"/>
              <a:ea typeface="ELAND 나이스OTF Medium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616036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A2FFAE5D-5A2B-4E59-B69D-35B809740BF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71963" y="2215674"/>
            <a:ext cx="5530472" cy="4521880"/>
          </a:xfrm>
        </p:spPr>
        <p:txBody>
          <a:bodyPr>
            <a:normAutofit/>
          </a:bodyPr>
          <a:lstStyle/>
          <a:p>
            <a:r>
              <a:rPr lang="en-US" altLang="ko-KR" sz="2400" dirty="0"/>
              <a:t>GG</a:t>
            </a:r>
            <a:r>
              <a:rPr lang="ko-KR" altLang="en-US" sz="2400" dirty="0"/>
              <a:t> </a:t>
            </a:r>
            <a:r>
              <a:rPr lang="en-US" altLang="ko-KR" sz="2400" dirty="0"/>
              <a:t>MAKER (Good Game MAKER)</a:t>
            </a:r>
          </a:p>
          <a:p>
            <a:endParaRPr lang="en-US" altLang="ko-KR" sz="2400" dirty="0"/>
          </a:p>
          <a:p>
            <a:r>
              <a:rPr lang="ko-KR" altLang="en-US" sz="2400" dirty="0"/>
              <a:t>주요 기능 </a:t>
            </a:r>
            <a:r>
              <a:rPr lang="en-US" altLang="ko-KR" sz="2400" dirty="0"/>
              <a:t>: </a:t>
            </a:r>
          </a:p>
          <a:p>
            <a:pPr marL="0" indent="0">
              <a:buNone/>
            </a:pPr>
            <a:r>
              <a:rPr lang="en-US" altLang="ko-KR" sz="2400" dirty="0"/>
              <a:t>	</a:t>
            </a:r>
            <a:r>
              <a:rPr lang="ko-KR" altLang="en-US" sz="2400" dirty="0"/>
              <a:t>개인 맞춤형 챔피언 추천</a:t>
            </a:r>
            <a:endParaRPr lang="en-US" altLang="ko-KR" sz="2400" dirty="0"/>
          </a:p>
          <a:p>
            <a:endParaRPr lang="en-US" altLang="ko-KR" sz="2400" dirty="0"/>
          </a:p>
          <a:p>
            <a:r>
              <a:rPr lang="ko-KR" altLang="en-US" sz="2400" dirty="0"/>
              <a:t>부가 기능 </a:t>
            </a:r>
            <a:r>
              <a:rPr lang="en-US" altLang="ko-KR" sz="2400" dirty="0"/>
              <a:t>: </a:t>
            </a:r>
          </a:p>
          <a:p>
            <a:pPr marL="0" indent="0">
              <a:buNone/>
            </a:pPr>
            <a:r>
              <a:rPr lang="en-US" altLang="ko-KR" sz="2400" dirty="0"/>
              <a:t>	</a:t>
            </a:r>
            <a:r>
              <a:rPr lang="ko-KR" altLang="en-US" sz="2400" dirty="0"/>
              <a:t>전적 검색</a:t>
            </a:r>
            <a:r>
              <a:rPr lang="en-US" altLang="ko-KR" sz="2400" dirty="0"/>
              <a:t> , </a:t>
            </a:r>
            <a:r>
              <a:rPr lang="ko-KR" altLang="en-US" sz="2400" dirty="0"/>
              <a:t>게임 분석</a:t>
            </a:r>
            <a:r>
              <a:rPr lang="en-US" altLang="ko-KR" sz="2400" dirty="0"/>
              <a:t>, </a:t>
            </a:r>
            <a:r>
              <a:rPr lang="ko-KR" altLang="en-US" sz="2400" dirty="0"/>
              <a:t>룬 추천</a:t>
            </a:r>
            <a:endParaRPr lang="en-US" altLang="ko-KR" sz="2400" dirty="0"/>
          </a:p>
          <a:p>
            <a:pPr marL="0" indent="0">
              <a:buNone/>
            </a:pPr>
            <a:r>
              <a:rPr lang="en-US" altLang="ko-KR" sz="2400" dirty="0"/>
              <a:t>	</a:t>
            </a:r>
            <a:r>
              <a:rPr lang="ko-KR" altLang="en-US" sz="2400" dirty="0"/>
              <a:t>챔피언 별 승률</a:t>
            </a:r>
            <a:r>
              <a:rPr lang="en-US" altLang="ko-KR" sz="2400" dirty="0"/>
              <a:t>, </a:t>
            </a:r>
            <a:r>
              <a:rPr lang="ko-KR" altLang="en-US" sz="2400" dirty="0" err="1"/>
              <a:t>밴률</a:t>
            </a:r>
            <a:r>
              <a:rPr lang="en-US" altLang="ko-KR" sz="2400" dirty="0"/>
              <a:t>, </a:t>
            </a:r>
            <a:r>
              <a:rPr lang="ko-KR" altLang="en-US" sz="2400" dirty="0" err="1"/>
              <a:t>픽률</a:t>
            </a:r>
            <a:r>
              <a:rPr lang="ko-KR" altLang="en-US" sz="2400" dirty="0"/>
              <a:t> </a:t>
            </a:r>
            <a:endParaRPr lang="en-US" altLang="ko-KR" sz="2400" dirty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48083B98-CF41-4B3A-91F9-ED8CA59BA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챔피언 추천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ADC1916-93DD-44F0-AA84-F096AD27A5A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/>
              <a:t>PROJECT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D655261-138D-4A85-9731-CE1C8E9E592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 dirty="0"/>
              <a:t>02</a:t>
            </a:r>
            <a:endParaRPr lang="ko-KR" altLang="en-US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BF9DB409-7353-45D3-9AA4-9B05A9596777}"/>
              </a:ext>
            </a:extLst>
          </p:cNvPr>
          <p:cNvGrpSpPr/>
          <p:nvPr/>
        </p:nvGrpSpPr>
        <p:grpSpPr>
          <a:xfrm>
            <a:off x="843144" y="1787128"/>
            <a:ext cx="5220000" cy="4794389"/>
            <a:chOff x="763319" y="1616150"/>
            <a:chExt cx="5465818" cy="5102733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ABBD7EDA-E1BD-48E2-88CD-7C058199E74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2533" t="7350" r="33639" b="31069"/>
            <a:stretch/>
          </p:blipFill>
          <p:spPr>
            <a:xfrm>
              <a:off x="776177" y="1869585"/>
              <a:ext cx="5440101" cy="4849298"/>
            </a:xfrm>
            <a:prstGeom prst="rect">
              <a:avLst/>
            </a:prstGeom>
            <a:ln w="19050">
              <a:solidFill>
                <a:schemeClr val="bg2">
                  <a:lumMod val="25000"/>
                </a:schemeClr>
              </a:solidFill>
            </a:ln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35D1082F-C87D-485D-9FC6-220D1EF816EC}"/>
                </a:ext>
              </a:extLst>
            </p:cNvPr>
            <p:cNvSpPr/>
            <p:nvPr/>
          </p:nvSpPr>
          <p:spPr>
            <a:xfrm>
              <a:off x="763319" y="1616150"/>
              <a:ext cx="5465818" cy="253435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 w="1905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ELAND 초이스OTF Light" panose="02020503020101020101" pitchFamily="18" charset="-127"/>
                <a:ea typeface="ELAND 초이스OTF Light" panose="02020503020101020101" pitchFamily="18" charset="-127"/>
              </a:endParaRPr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0D5589E5-9A13-4295-85AC-7A0D5DB4B01E}"/>
                </a:ext>
              </a:extLst>
            </p:cNvPr>
            <p:cNvSpPr/>
            <p:nvPr/>
          </p:nvSpPr>
          <p:spPr>
            <a:xfrm>
              <a:off x="829033" y="1684744"/>
              <a:ext cx="137867" cy="13786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ELAND 초이스OTF Light" panose="02020503020101020101" pitchFamily="18" charset="-127"/>
                <a:ea typeface="ELAND 초이스OTF Light" panose="02020503020101020101" pitchFamily="18" charset="-127"/>
              </a:endParaRP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19976149-EC41-487C-B2FE-1DB1E6F8D7CD}"/>
                </a:ext>
              </a:extLst>
            </p:cNvPr>
            <p:cNvSpPr/>
            <p:nvPr/>
          </p:nvSpPr>
          <p:spPr>
            <a:xfrm>
              <a:off x="1047332" y="1684744"/>
              <a:ext cx="137867" cy="137867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ELAND 초이스OTF Light" panose="02020503020101020101" pitchFamily="18" charset="-127"/>
                <a:ea typeface="ELAND 초이스OTF Light" panose="02020503020101020101" pitchFamily="18" charset="-127"/>
              </a:endParaRPr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C056C812-7080-490A-953D-96CE8BD2578A}"/>
                </a:ext>
              </a:extLst>
            </p:cNvPr>
            <p:cNvSpPr/>
            <p:nvPr/>
          </p:nvSpPr>
          <p:spPr>
            <a:xfrm>
              <a:off x="1265631" y="1684744"/>
              <a:ext cx="137867" cy="137867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ELAND 초이스OTF Light" panose="02020503020101020101" pitchFamily="18" charset="-127"/>
                <a:ea typeface="ELAND 초이스OTF Light" panose="020205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338171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D6C8A5E5-2464-4DCF-9F41-FA8E0505D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아키텍처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7922FF5-6927-40F7-BE3F-A3BAE59640C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ko-KR" altLang="en-US" dirty="0"/>
              <a:t>프로젝트 내용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0EF8140-F5A2-4C7C-B258-725EE3822F6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 dirty="0"/>
              <a:t>02</a:t>
            </a:r>
            <a:endParaRPr lang="ko-KR" altLang="en-US" dirty="0"/>
          </a:p>
        </p:txBody>
      </p:sp>
      <p:sp>
        <p:nvSpPr>
          <p:cNvPr id="6" name="물결 5">
            <a:extLst>
              <a:ext uri="{FF2B5EF4-FFF2-40B4-BE49-F238E27FC236}">
                <a16:creationId xmlns:a16="http://schemas.microsoft.com/office/drawing/2014/main" id="{AEF4A524-9531-4DF0-9B18-C60E7CADD808}"/>
              </a:ext>
            </a:extLst>
          </p:cNvPr>
          <p:cNvSpPr/>
          <p:nvPr/>
        </p:nvSpPr>
        <p:spPr>
          <a:xfrm>
            <a:off x="1296015" y="3204356"/>
            <a:ext cx="1060997" cy="450154"/>
          </a:xfrm>
          <a:prstGeom prst="wav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0" i="0" dirty="0">
                <a:solidFill>
                  <a:srgbClr val="FF0000"/>
                </a:solidFill>
                <a:effectLst/>
                <a:latin typeface="Helvetica" panose="020B0604020202020204" pitchFamily="34" charset="0"/>
                <a:ea typeface="ELAND 초이스OTF Light" panose="02020503020101020101" pitchFamily="18" charset="-127"/>
              </a:rPr>
              <a:t>MATCH-V5</a:t>
            </a:r>
            <a:endParaRPr lang="ko-KR" altLang="en-US" sz="1200" dirty="0">
              <a:solidFill>
                <a:srgbClr val="FF0000"/>
              </a:solidFill>
              <a:latin typeface="ELAND 초이스OTF Light" panose="02020503020101020101" pitchFamily="18" charset="-127"/>
              <a:ea typeface="ELAND 초이스OTF Light" panose="02020503020101020101" pitchFamily="18" charset="-127"/>
            </a:endParaRPr>
          </a:p>
        </p:txBody>
      </p:sp>
      <p:sp>
        <p:nvSpPr>
          <p:cNvPr id="7" name="물결 6">
            <a:extLst>
              <a:ext uri="{FF2B5EF4-FFF2-40B4-BE49-F238E27FC236}">
                <a16:creationId xmlns:a16="http://schemas.microsoft.com/office/drawing/2014/main" id="{454ECF0F-C778-41D1-AE27-6677BE21F198}"/>
              </a:ext>
            </a:extLst>
          </p:cNvPr>
          <p:cNvSpPr/>
          <p:nvPr/>
        </p:nvSpPr>
        <p:spPr>
          <a:xfrm>
            <a:off x="1306307" y="3810076"/>
            <a:ext cx="1060997" cy="450154"/>
          </a:xfrm>
          <a:prstGeom prst="wav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0" i="0" dirty="0">
                <a:solidFill>
                  <a:srgbClr val="FF0000"/>
                </a:solidFill>
                <a:effectLst/>
                <a:latin typeface="Helvetica" panose="020B0604020202020204" pitchFamily="34" charset="0"/>
                <a:ea typeface="ELAND 초이스OTF Light" panose="02020503020101020101" pitchFamily="18" charset="-127"/>
              </a:rPr>
              <a:t>CHAMPION-MASTERY-V4</a:t>
            </a:r>
            <a:endParaRPr lang="ko-KR" altLang="en-US" sz="1050" dirty="0">
              <a:solidFill>
                <a:srgbClr val="FF0000"/>
              </a:solidFill>
              <a:latin typeface="ELAND 초이스OTF Light" panose="02020503020101020101" pitchFamily="18" charset="-127"/>
              <a:ea typeface="ELAND 초이스OTF Light" panose="02020503020101020101" pitchFamily="18" charset="-127"/>
            </a:endParaRPr>
          </a:p>
        </p:txBody>
      </p:sp>
      <p:sp>
        <p:nvSpPr>
          <p:cNvPr id="8" name="물결 7">
            <a:extLst>
              <a:ext uri="{FF2B5EF4-FFF2-40B4-BE49-F238E27FC236}">
                <a16:creationId xmlns:a16="http://schemas.microsoft.com/office/drawing/2014/main" id="{74A97E32-D60A-4003-9680-C64D2043A841}"/>
              </a:ext>
            </a:extLst>
          </p:cNvPr>
          <p:cNvSpPr/>
          <p:nvPr/>
        </p:nvSpPr>
        <p:spPr>
          <a:xfrm>
            <a:off x="1306307" y="4410572"/>
            <a:ext cx="1060997" cy="420284"/>
          </a:xfrm>
          <a:prstGeom prst="wav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0" i="0" dirty="0">
                <a:solidFill>
                  <a:srgbClr val="FF0000"/>
                </a:solidFill>
                <a:effectLst/>
                <a:latin typeface="Helvetica" panose="020B0604020202020204" pitchFamily="34" charset="0"/>
                <a:ea typeface="ELAND 초이스OTF Light" panose="02020503020101020101" pitchFamily="18" charset="-127"/>
              </a:rPr>
              <a:t>LEAGUE-V4</a:t>
            </a:r>
            <a:endParaRPr lang="ko-KR" altLang="en-US" sz="1200" dirty="0">
              <a:solidFill>
                <a:srgbClr val="FF0000"/>
              </a:solidFill>
              <a:latin typeface="ELAND 초이스OTF Light" panose="02020503020101020101" pitchFamily="18" charset="-127"/>
              <a:ea typeface="ELAND 초이스OTF Light" panose="02020503020101020101" pitchFamily="18" charset="-127"/>
            </a:endParaRPr>
          </a:p>
        </p:txBody>
      </p:sp>
      <p:sp>
        <p:nvSpPr>
          <p:cNvPr id="9" name="물결 8">
            <a:extLst>
              <a:ext uri="{FF2B5EF4-FFF2-40B4-BE49-F238E27FC236}">
                <a16:creationId xmlns:a16="http://schemas.microsoft.com/office/drawing/2014/main" id="{BB783CA1-FCEE-46A7-8CF1-B7C4E6BB848C}"/>
              </a:ext>
            </a:extLst>
          </p:cNvPr>
          <p:cNvSpPr/>
          <p:nvPr/>
        </p:nvSpPr>
        <p:spPr>
          <a:xfrm>
            <a:off x="1316656" y="4981198"/>
            <a:ext cx="1060998" cy="420284"/>
          </a:xfrm>
          <a:prstGeom prst="wav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0" i="0" dirty="0">
                <a:solidFill>
                  <a:srgbClr val="FF0000"/>
                </a:solidFill>
                <a:effectLst/>
                <a:latin typeface="Helvetica" panose="020B0604020202020204" pitchFamily="34" charset="0"/>
                <a:ea typeface="ELAND 초이스OTF Light" panose="02020503020101020101" pitchFamily="18" charset="-127"/>
              </a:rPr>
              <a:t>MATCH-V5</a:t>
            </a:r>
            <a:endParaRPr lang="ko-KR" altLang="en-US" sz="1200" dirty="0">
              <a:solidFill>
                <a:srgbClr val="FF0000"/>
              </a:solidFill>
              <a:latin typeface="ELAND 초이스OTF Light" panose="02020503020101020101" pitchFamily="18" charset="-127"/>
              <a:ea typeface="ELAND 초이스OTF Light" panose="02020503020101020101" pitchFamily="18" charset="-127"/>
            </a:endParaRPr>
          </a:p>
        </p:txBody>
      </p:sp>
      <p:sp>
        <p:nvSpPr>
          <p:cNvPr id="10" name="AutoShape 6" descr="BigQuery Integration for Customer Success | Totango">
            <a:extLst>
              <a:ext uri="{FF2B5EF4-FFF2-40B4-BE49-F238E27FC236}">
                <a16:creationId xmlns:a16="http://schemas.microsoft.com/office/drawing/2014/main" id="{CF825AB7-0C64-43B5-9538-F4F2EA52FDD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375367" y="4031291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latin typeface="ELAND 초이스OTF Light" panose="02020503020101020101" pitchFamily="18" charset="-127"/>
              <a:ea typeface="ELAND 초이스OTF Light" panose="02020503020101020101" pitchFamily="18" charset="-127"/>
            </a:endParaRPr>
          </a:p>
        </p:txBody>
      </p:sp>
      <p:pic>
        <p:nvPicPr>
          <p:cNvPr id="11" name="Picture 26" descr="Google Cloud Storage Drivers | Google Cloud Storage Connectors - CData  Software">
            <a:extLst>
              <a:ext uri="{FF2B5EF4-FFF2-40B4-BE49-F238E27FC236}">
                <a16:creationId xmlns:a16="http://schemas.microsoft.com/office/drawing/2014/main" id="{B7EC0B49-5062-46E5-98DB-47048E785A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0776" y="4031291"/>
            <a:ext cx="1767616" cy="883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8" descr="BigQuery - velog">
            <a:extLst>
              <a:ext uri="{FF2B5EF4-FFF2-40B4-BE49-F238E27FC236}">
                <a16:creationId xmlns:a16="http://schemas.microsoft.com/office/drawing/2014/main" id="{DE263989-A8B2-45AD-A788-0BCEA9816C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75" b="89901" l="9223" r="89945">
                        <a14:foregroundMark x1="9223" y1="47660" x2="9223" y2="47660"/>
                        <a14:foregroundMark x1="26006" y1="39409" x2="26006" y2="39409"/>
                        <a14:foregroundMark x1="27947" y1="36453" x2="23370" y2="44458"/>
                        <a14:foregroundMark x1="30860" y1="37808" x2="30860" y2="37808"/>
                        <a14:foregroundMark x1="33981" y1="41872" x2="33981" y2="41872"/>
                        <a14:foregroundMark x1="32940" y1="39901" x2="32940" y2="39901"/>
                        <a14:foregroundMark x1="35229" y1="48030" x2="35229" y2="48030"/>
                        <a14:foregroundMark x1="34258" y1="54680" x2="34258" y2="54680"/>
                        <a14:foregroundMark x1="35090" y1="59606" x2="35090" y2="59606"/>
                        <a14:foregroundMark x1="29265" y1="50246" x2="29265" y2="50246"/>
                        <a14:foregroundMark x1="59847" y1="43350" x2="59847" y2="43350"/>
                        <a14:foregroundMark x1="56935" y1="43350" x2="56935" y2="43350"/>
                        <a14:foregroundMark x1="57559" y1="43103" x2="57559" y2="43103"/>
                        <a14:foregroundMark x1="58044" y1="42734" x2="58044" y2="42734"/>
                        <a14:foregroundMark x1="59986" y1="43719" x2="59986" y2="43719"/>
                        <a14:foregroundMark x1="61928" y1="43350" x2="61928" y2="43350"/>
                        <a14:foregroundMark x1="62275" y1="48522" x2="62275" y2="48522"/>
                        <a14:foregroundMark x1="66644" y1="46798" x2="66644" y2="46798"/>
                        <a14:foregroundMark x1="71845" y1="43103" x2="71845" y2="43103"/>
                        <a14:foregroundMark x1="75589" y1="47414" x2="75589" y2="47414"/>
                        <a14:foregroundMark x1="82940" y1="46552" x2="82940" y2="46552"/>
                        <a14:foregroundMark x1="85853" y1="46798" x2="85853" y2="46798"/>
                        <a14:foregroundMark x1="88974" y1="47414" x2="88974" y2="47414"/>
                        <a14:foregroundMark x1="32663" y1="38177" x2="32663" y2="38177"/>
                        <a14:foregroundMark x1="35368" y1="45074" x2="35368" y2="45074"/>
                        <a14:foregroundMark x1="34258" y1="52340" x2="34258" y2="52340"/>
                        <a14:foregroundMark x1="35090" y1="58128" x2="35437" y2="58128"/>
                        <a14:foregroundMark x1="32178" y1="57020" x2="32178" y2="57020"/>
                        <a14:foregroundMark x1="34119" y1="47783" x2="34119" y2="47783"/>
                        <a14:foregroundMark x1="26491" y1="56034" x2="26491" y2="56034"/>
                        <a14:foregroundMark x1="29265" y1="49138" x2="29265" y2="49138"/>
                        <a14:foregroundMark x1="29196" y1="58128" x2="29196" y2="58128"/>
                        <a14:foregroundMark x1="24133" y1="53818" x2="24133" y2="53818"/>
                        <a14:foregroundMark x1="28918" y1="58128" x2="28918" y2="58128"/>
                        <a14:foregroundMark x1="25173" y1="58744" x2="25173" y2="58744"/>
                        <a14:foregroundMark x1="26006" y1="57882" x2="26006" y2="57882"/>
                        <a14:backgroundMark x1="58391" y1="45320" x2="58391" y2="45320"/>
                        <a14:backgroundMark x1="58877" y1="49507" x2="58877" y2="49507"/>
                        <a14:backgroundMark x1="81761" y1="47414" x2="81761" y2="474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9742" y="4027297"/>
            <a:ext cx="1576670" cy="887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6DB67663-C3F2-4F47-A2A9-10ECEDDA7025}"/>
              </a:ext>
            </a:extLst>
          </p:cNvPr>
          <p:cNvSpPr/>
          <p:nvPr/>
        </p:nvSpPr>
        <p:spPr>
          <a:xfrm>
            <a:off x="988522" y="2628316"/>
            <a:ext cx="1719486" cy="3644261"/>
          </a:xfrm>
          <a:prstGeom prst="rect">
            <a:avLst/>
          </a:prstGeom>
          <a:noFill/>
          <a:ln w="3810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ELAND 초이스OTF Light" panose="02020503020101020101" pitchFamily="18" charset="-127"/>
              <a:ea typeface="ELAND 초이스OTF Light" panose="02020503020101020101" pitchFamily="18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0FDA869-21E1-4B85-9A6A-A963D875DF29}"/>
              </a:ext>
            </a:extLst>
          </p:cNvPr>
          <p:cNvSpPr/>
          <p:nvPr/>
        </p:nvSpPr>
        <p:spPr>
          <a:xfrm>
            <a:off x="3450735" y="3788373"/>
            <a:ext cx="3605677" cy="1262454"/>
          </a:xfrm>
          <a:prstGeom prst="rect">
            <a:avLst/>
          </a:prstGeom>
          <a:noFill/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ELAND 초이스OTF Light" panose="02020503020101020101" pitchFamily="18" charset="-127"/>
              <a:ea typeface="ELAND 초이스OTF Light" panose="02020503020101020101" pitchFamily="18" charset="-127"/>
            </a:endParaRPr>
          </a:p>
        </p:txBody>
      </p:sp>
      <p:pic>
        <p:nvPicPr>
          <p:cNvPr id="18" name="Picture 32" descr="Riot Games&amp;#39; new logo packs a punch | Creative Bloq">
            <a:extLst>
              <a:ext uri="{FF2B5EF4-FFF2-40B4-BE49-F238E27FC236}">
                <a16:creationId xmlns:a16="http://schemas.microsoft.com/office/drawing/2014/main" id="{FB7FB48A-B7B2-4012-896F-1A74FDDF63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683" y="2417496"/>
            <a:ext cx="800274" cy="450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D37D7A9-21BD-421B-8A4E-485E60B5D647}"/>
              </a:ext>
            </a:extLst>
          </p:cNvPr>
          <p:cNvSpPr txBox="1"/>
          <p:nvPr/>
        </p:nvSpPr>
        <p:spPr>
          <a:xfrm>
            <a:off x="2896345" y="4473195"/>
            <a:ext cx="4369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API</a:t>
            </a:r>
            <a:endParaRPr lang="ko-KR" altLang="en-US" sz="1200" dirty="0">
              <a:solidFill>
                <a:srgbClr val="FF0000"/>
              </a:solidFill>
              <a:latin typeface="ELAND 초이스OTF Light" panose="02020503020101020101" pitchFamily="18" charset="-127"/>
              <a:ea typeface="ELAND 초이스OTF Light" panose="0202050302010102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8A68EE6-1DD6-4EDB-92AB-BB585C4C8B28}"/>
              </a:ext>
            </a:extLst>
          </p:cNvPr>
          <p:cNvSpPr txBox="1"/>
          <p:nvPr/>
        </p:nvSpPr>
        <p:spPr>
          <a:xfrm>
            <a:off x="3716885" y="5158017"/>
            <a:ext cx="1102279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Storage</a:t>
            </a:r>
          </a:p>
          <a:p>
            <a:pPr algn="ctr"/>
            <a:r>
              <a:rPr lang="en-US" altLang="ko-KR" sz="1000" dirty="0"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(Data Lake)</a:t>
            </a:r>
            <a:endParaRPr lang="ko-KR" altLang="en-US" sz="1000" dirty="0">
              <a:latin typeface="ELAND 초이스OTF Light" panose="02020503020101020101" pitchFamily="18" charset="-127"/>
              <a:ea typeface="ELAND 초이스OTF Light" panose="02020503020101020101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041B267-050B-45F8-B6DA-4652B82B9CC4}"/>
              </a:ext>
            </a:extLst>
          </p:cNvPr>
          <p:cNvSpPr txBox="1"/>
          <p:nvPr/>
        </p:nvSpPr>
        <p:spPr>
          <a:xfrm>
            <a:off x="5521293" y="5158017"/>
            <a:ext cx="1398318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DW</a:t>
            </a:r>
          </a:p>
          <a:p>
            <a:pPr algn="ctr"/>
            <a:r>
              <a:rPr lang="en-US" altLang="ko-KR" sz="1000" dirty="0"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(Data Warehouse)</a:t>
            </a:r>
            <a:endParaRPr lang="ko-KR" altLang="en-US" sz="1000" dirty="0">
              <a:latin typeface="ELAND 초이스OTF Light" panose="02020503020101020101" pitchFamily="18" charset="-127"/>
              <a:ea typeface="ELAND 초이스OTF Light" panose="02020503020101020101" pitchFamily="18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049A4AF-850A-4AD7-8D43-52211929BEB2}"/>
              </a:ext>
            </a:extLst>
          </p:cNvPr>
          <p:cNvSpPr/>
          <p:nvPr/>
        </p:nvSpPr>
        <p:spPr>
          <a:xfrm>
            <a:off x="7761040" y="3282567"/>
            <a:ext cx="866810" cy="60463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Model 1</a:t>
            </a:r>
            <a:endParaRPr lang="ko-KR" altLang="en-US" sz="1400" dirty="0">
              <a:latin typeface="ELAND 초이스OTF Light" panose="02020503020101020101" pitchFamily="18" charset="-127"/>
              <a:ea typeface="ELAND 초이스OTF Light" panose="02020503020101020101" pitchFamily="18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CD58F23-C9F3-4760-8032-173AA56944DD}"/>
              </a:ext>
            </a:extLst>
          </p:cNvPr>
          <p:cNvSpPr/>
          <p:nvPr/>
        </p:nvSpPr>
        <p:spPr>
          <a:xfrm>
            <a:off x="7761039" y="4103254"/>
            <a:ext cx="866811" cy="60463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Model 2</a:t>
            </a:r>
            <a:endParaRPr lang="ko-KR" altLang="en-US" sz="1400" dirty="0">
              <a:latin typeface="ELAND 초이스OTF Light" panose="02020503020101020101" pitchFamily="18" charset="-127"/>
              <a:ea typeface="ELAND 초이스OTF Light" panose="02020503020101020101" pitchFamily="18" charset="-127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2BE5C722-69E4-4EC9-9FE9-56FEC7B7CEB3}"/>
              </a:ext>
            </a:extLst>
          </p:cNvPr>
          <p:cNvCxnSpPr>
            <a:cxnSpLocks/>
            <a:stCxn id="14" idx="3"/>
            <a:endCxn id="22" idx="1"/>
          </p:cNvCxnSpPr>
          <p:nvPr/>
        </p:nvCxnSpPr>
        <p:spPr>
          <a:xfrm flipV="1">
            <a:off x="7056412" y="3584885"/>
            <a:ext cx="704628" cy="834715"/>
          </a:xfrm>
          <a:prstGeom prst="straightConnector1">
            <a:avLst/>
          </a:prstGeom>
          <a:ln w="19050">
            <a:solidFill>
              <a:srgbClr val="002D8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BA821772-3C81-41F2-B785-5C589A9602F4}"/>
              </a:ext>
            </a:extLst>
          </p:cNvPr>
          <p:cNvCxnSpPr>
            <a:cxnSpLocks/>
            <a:stCxn id="14" idx="3"/>
            <a:endCxn id="23" idx="1"/>
          </p:cNvCxnSpPr>
          <p:nvPr/>
        </p:nvCxnSpPr>
        <p:spPr>
          <a:xfrm flipV="1">
            <a:off x="7056412" y="4405572"/>
            <a:ext cx="704627" cy="14028"/>
          </a:xfrm>
          <a:prstGeom prst="straightConnector1">
            <a:avLst/>
          </a:prstGeom>
          <a:ln w="19050">
            <a:solidFill>
              <a:srgbClr val="002D8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D4785BF-02CC-4E04-9A52-BEFAF60A55EC}"/>
              </a:ext>
            </a:extLst>
          </p:cNvPr>
          <p:cNvSpPr/>
          <p:nvPr/>
        </p:nvSpPr>
        <p:spPr>
          <a:xfrm>
            <a:off x="7761039" y="4923941"/>
            <a:ext cx="866811" cy="60463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Model 3</a:t>
            </a:r>
            <a:endParaRPr lang="ko-KR" altLang="en-US" sz="1400" dirty="0">
              <a:latin typeface="ELAND 초이스OTF Light" panose="02020503020101020101" pitchFamily="18" charset="-127"/>
              <a:ea typeface="ELAND 초이스OTF Light" panose="02020503020101020101" pitchFamily="18" charset="-127"/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60B3A0BE-37D9-47E2-A17F-A483580CEA10}"/>
              </a:ext>
            </a:extLst>
          </p:cNvPr>
          <p:cNvCxnSpPr>
            <a:cxnSpLocks/>
            <a:stCxn id="14" idx="3"/>
            <a:endCxn id="26" idx="1"/>
          </p:cNvCxnSpPr>
          <p:nvPr/>
        </p:nvCxnSpPr>
        <p:spPr>
          <a:xfrm>
            <a:off x="7056412" y="4419600"/>
            <a:ext cx="704627" cy="806659"/>
          </a:xfrm>
          <a:prstGeom prst="straightConnector1">
            <a:avLst/>
          </a:prstGeom>
          <a:ln w="19050">
            <a:solidFill>
              <a:srgbClr val="002D8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1841D05-7CC1-4B14-9C7E-771DD58EF5EF}"/>
              </a:ext>
            </a:extLst>
          </p:cNvPr>
          <p:cNvSpPr/>
          <p:nvPr/>
        </p:nvSpPr>
        <p:spPr>
          <a:xfrm>
            <a:off x="2803130" y="2628284"/>
            <a:ext cx="8103760" cy="3644261"/>
          </a:xfrm>
          <a:prstGeom prst="rect">
            <a:avLst/>
          </a:prstGeom>
          <a:noFill/>
          <a:ln w="38100">
            <a:solidFill>
              <a:srgbClr val="F1850F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ELAND 초이스OTF Light" panose="02020503020101020101" pitchFamily="18" charset="-127"/>
              <a:ea typeface="ELAND 초이스OTF Light" panose="02020503020101020101" pitchFamily="18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76674BF-5A39-48FF-BD43-5C17055BB831}"/>
              </a:ext>
            </a:extLst>
          </p:cNvPr>
          <p:cNvSpPr/>
          <p:nvPr/>
        </p:nvSpPr>
        <p:spPr>
          <a:xfrm>
            <a:off x="9643634" y="4117282"/>
            <a:ext cx="1035405" cy="604635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GG</a:t>
            </a:r>
            <a:r>
              <a:rPr lang="ko-KR" altLang="en-US" sz="1400" b="1" dirty="0"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 </a:t>
            </a:r>
            <a:r>
              <a:rPr lang="en-US" altLang="ko-KR" sz="1400" b="1" dirty="0"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MAKER</a:t>
            </a:r>
            <a:endParaRPr lang="ko-KR" altLang="en-US" sz="1400" b="1" dirty="0">
              <a:latin typeface="ELAND 초이스OTF Light" panose="02020503020101020101" pitchFamily="18" charset="-127"/>
              <a:ea typeface="ELAND 초이스OTF Light" panose="02020503020101020101" pitchFamily="18" charset="-127"/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A2491D71-AB20-401F-8BC5-6D69D8429444}"/>
              </a:ext>
            </a:extLst>
          </p:cNvPr>
          <p:cNvCxnSpPr>
            <a:stCxn id="22" idx="3"/>
            <a:endCxn id="31" idx="1"/>
          </p:cNvCxnSpPr>
          <p:nvPr/>
        </p:nvCxnSpPr>
        <p:spPr>
          <a:xfrm>
            <a:off x="8627850" y="3584885"/>
            <a:ext cx="1015784" cy="834715"/>
          </a:xfrm>
          <a:prstGeom prst="straightConnector1">
            <a:avLst/>
          </a:prstGeom>
          <a:ln w="19050">
            <a:solidFill>
              <a:srgbClr val="002D8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710A3B8A-135C-4F72-999D-7D8E1B1728E4}"/>
              </a:ext>
            </a:extLst>
          </p:cNvPr>
          <p:cNvCxnSpPr>
            <a:stCxn id="23" idx="3"/>
            <a:endCxn id="31" idx="1"/>
          </p:cNvCxnSpPr>
          <p:nvPr/>
        </p:nvCxnSpPr>
        <p:spPr>
          <a:xfrm>
            <a:off x="8627850" y="4405572"/>
            <a:ext cx="1015784" cy="14028"/>
          </a:xfrm>
          <a:prstGeom prst="straightConnector1">
            <a:avLst/>
          </a:prstGeom>
          <a:ln w="19050">
            <a:solidFill>
              <a:srgbClr val="002D8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77C10647-BE6C-4D70-A539-AFA2FD91F204}"/>
              </a:ext>
            </a:extLst>
          </p:cNvPr>
          <p:cNvCxnSpPr>
            <a:stCxn id="26" idx="3"/>
            <a:endCxn id="31" idx="1"/>
          </p:cNvCxnSpPr>
          <p:nvPr/>
        </p:nvCxnSpPr>
        <p:spPr>
          <a:xfrm flipV="1">
            <a:off x="8627850" y="4419600"/>
            <a:ext cx="1015784" cy="806659"/>
          </a:xfrm>
          <a:prstGeom prst="straightConnector1">
            <a:avLst/>
          </a:prstGeom>
          <a:ln w="19050">
            <a:solidFill>
              <a:srgbClr val="002D8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40" descr="Laptop User Icon - Download in Flat Style">
            <a:extLst>
              <a:ext uri="{FF2B5EF4-FFF2-40B4-BE49-F238E27FC236}">
                <a16:creationId xmlns:a16="http://schemas.microsoft.com/office/drawing/2014/main" id="{658A7C98-7DAB-4C92-9444-ACFB84F448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5225" y="1042095"/>
            <a:ext cx="1299823" cy="1299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42" descr="League of Legends Logo, PNG, Symbol, History, Meaning">
            <a:extLst>
              <a:ext uri="{FF2B5EF4-FFF2-40B4-BE49-F238E27FC236}">
                <a16:creationId xmlns:a16="http://schemas.microsoft.com/office/drawing/2014/main" id="{955E4328-428E-45E6-ABDA-34809FBEB1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871" y="1851648"/>
            <a:ext cx="896530" cy="504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68629DEF-85A3-4EF1-A2BD-6B66C560C518}"/>
              </a:ext>
            </a:extLst>
          </p:cNvPr>
          <p:cNvCxnSpPr>
            <a:cxnSpLocks/>
          </p:cNvCxnSpPr>
          <p:nvPr/>
        </p:nvCxnSpPr>
        <p:spPr>
          <a:xfrm flipH="1">
            <a:off x="9996203" y="2355946"/>
            <a:ext cx="3799" cy="1761336"/>
          </a:xfrm>
          <a:prstGeom prst="straightConnector1">
            <a:avLst/>
          </a:prstGeom>
          <a:ln w="19050">
            <a:solidFill>
              <a:srgbClr val="002D8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1A532BA1-B6A5-414E-ADE9-3D0DE1558C5B}"/>
              </a:ext>
            </a:extLst>
          </p:cNvPr>
          <p:cNvSpPr txBox="1"/>
          <p:nvPr/>
        </p:nvSpPr>
        <p:spPr>
          <a:xfrm>
            <a:off x="7462711" y="5617401"/>
            <a:ext cx="1398318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Analysis</a:t>
            </a:r>
          </a:p>
          <a:p>
            <a:pPr algn="ctr"/>
            <a:r>
              <a:rPr lang="en-US" altLang="ko-KR" sz="1000" dirty="0"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(ML Model, Query)</a:t>
            </a:r>
            <a:endParaRPr lang="ko-KR" altLang="en-US" sz="1000" dirty="0">
              <a:latin typeface="ELAND 초이스OTF Light" panose="02020503020101020101" pitchFamily="18" charset="-127"/>
              <a:ea typeface="ELAND 초이스OTF Light" panose="02020503020101020101" pitchFamily="18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300D697-8DBC-4507-8347-0666F3C0DB49}"/>
              </a:ext>
            </a:extLst>
          </p:cNvPr>
          <p:cNvSpPr txBox="1"/>
          <p:nvPr/>
        </p:nvSpPr>
        <p:spPr>
          <a:xfrm>
            <a:off x="9529857" y="1256639"/>
            <a:ext cx="1398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LOL Player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B9A2DCA-270E-40DE-BA04-3255AFC11825}"/>
              </a:ext>
            </a:extLst>
          </p:cNvPr>
          <p:cNvSpPr/>
          <p:nvPr/>
        </p:nvSpPr>
        <p:spPr>
          <a:xfrm>
            <a:off x="7554740" y="2928093"/>
            <a:ext cx="1218284" cy="3208659"/>
          </a:xfrm>
          <a:prstGeom prst="rect">
            <a:avLst/>
          </a:prstGeom>
          <a:noFill/>
          <a:ln>
            <a:solidFill>
              <a:srgbClr val="00B05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highlight>
                <a:srgbClr val="008000"/>
              </a:highlight>
              <a:latin typeface="ELAND 초이스OTF Light" panose="02020503020101020101" pitchFamily="18" charset="-127"/>
              <a:ea typeface="ELAND 초이스OTF Light" panose="02020503020101020101" pitchFamily="18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E790331-5B84-41C5-90CE-A1F7BD384DC1}"/>
              </a:ext>
            </a:extLst>
          </p:cNvPr>
          <p:cNvSpPr txBox="1"/>
          <p:nvPr/>
        </p:nvSpPr>
        <p:spPr>
          <a:xfrm>
            <a:off x="1296015" y="5441990"/>
            <a:ext cx="11022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.</a:t>
            </a:r>
          </a:p>
          <a:p>
            <a:pPr algn="ctr"/>
            <a:r>
              <a:rPr lang="en-US" altLang="ko-KR" sz="1200" b="1" dirty="0"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.</a:t>
            </a:r>
          </a:p>
          <a:p>
            <a:pPr algn="ctr"/>
            <a:r>
              <a:rPr lang="en-US" altLang="ko-KR" sz="1200" b="1" dirty="0"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.</a:t>
            </a:r>
            <a:endParaRPr lang="ko-KR" altLang="en-US" sz="1000" dirty="0">
              <a:latin typeface="ELAND 초이스OTF Light" panose="02020503020101020101" pitchFamily="18" charset="-127"/>
              <a:ea typeface="ELAND 초이스OTF Light" panose="02020503020101020101" pitchFamily="18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F481DD6-A710-4896-881C-BD717FDC156D}"/>
              </a:ext>
            </a:extLst>
          </p:cNvPr>
          <p:cNvSpPr/>
          <p:nvPr/>
        </p:nvSpPr>
        <p:spPr>
          <a:xfrm>
            <a:off x="7812919" y="2798825"/>
            <a:ext cx="743601" cy="27487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ELAND 초이스OTF Light" panose="02020503020101020101" pitchFamily="18" charset="-127"/>
              <a:ea typeface="ELAND 초이스OTF Light" panose="02020503020101020101" pitchFamily="18" charset="-127"/>
            </a:endParaRPr>
          </a:p>
        </p:txBody>
      </p:sp>
      <p:pic>
        <p:nvPicPr>
          <p:cNvPr id="41" name="Picture 44" descr="Python, 로고 무료 아이콘 의 Vector Logo">
            <a:extLst>
              <a:ext uri="{FF2B5EF4-FFF2-40B4-BE49-F238E27FC236}">
                <a16:creationId xmlns:a16="http://schemas.microsoft.com/office/drawing/2014/main" id="{73BF3A02-2C96-4ED7-9D11-1DFCF0F1B7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9434" b="88679" l="8491" r="97170">
                        <a14:foregroundMark x1="14151" y1="41509" x2="14151" y2="41509"/>
                        <a14:foregroundMark x1="8491" y1="45283" x2="8491" y2="45283"/>
                        <a14:foregroundMark x1="39937" y1="40252" x2="39937" y2="40252"/>
                        <a14:foregroundMark x1="45283" y1="51572" x2="45283" y2="51572"/>
                        <a14:foregroundMark x1="58176" y1="39623" x2="58176" y2="39623"/>
                        <a14:foregroundMark x1="68239" y1="38994" x2="68239" y2="38994"/>
                        <a14:foregroundMark x1="78302" y1="38365" x2="78302" y2="38365"/>
                        <a14:foregroundMark x1="88365" y1="38994" x2="88365" y2="38994"/>
                        <a14:backgroundMark x1="95283" y1="31447" x2="95283" y2="31447"/>
                        <a14:backgroundMark x1="97484" y1="30818" x2="97484" y2="30818"/>
                        <a14:backgroundMark x1="95283" y1="30189" x2="95283" y2="30189"/>
                        <a14:backgroundMark x1="98113" y1="30818" x2="97799" y2="33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0219" y="2692273"/>
            <a:ext cx="909000" cy="45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E15667D0-CE20-4A36-B2CE-860A09F7B1FA}"/>
              </a:ext>
            </a:extLst>
          </p:cNvPr>
          <p:cNvSpPr/>
          <p:nvPr/>
        </p:nvSpPr>
        <p:spPr>
          <a:xfrm>
            <a:off x="4631563" y="3691410"/>
            <a:ext cx="1164717" cy="2160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ELAND 초이스OTF Light" panose="02020503020101020101" pitchFamily="18" charset="-127"/>
              <a:ea typeface="ELAND 초이스OTF Light" panose="02020503020101020101" pitchFamily="18" charset="-127"/>
            </a:endParaRP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96612F42-A988-4386-B4DA-F627EE8E272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5009" y="3199767"/>
            <a:ext cx="1211139" cy="847797"/>
          </a:xfrm>
          <a:prstGeom prst="rect">
            <a:avLst/>
          </a:prstGeom>
        </p:spPr>
      </p:pic>
      <p:sp>
        <p:nvSpPr>
          <p:cNvPr id="54" name="직사각형 53">
            <a:extLst>
              <a:ext uri="{FF2B5EF4-FFF2-40B4-BE49-F238E27FC236}">
                <a16:creationId xmlns:a16="http://schemas.microsoft.com/office/drawing/2014/main" id="{AD5FE9B5-0DB3-4DB4-9A45-AF3A8E111CA6}"/>
              </a:ext>
            </a:extLst>
          </p:cNvPr>
          <p:cNvSpPr/>
          <p:nvPr/>
        </p:nvSpPr>
        <p:spPr>
          <a:xfrm>
            <a:off x="2976387" y="2054193"/>
            <a:ext cx="2290899" cy="96117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ELAND 초이스OTF Light" panose="02020503020101020101" pitchFamily="18" charset="-127"/>
              <a:ea typeface="ELAND 초이스OTF Light" panose="02020503020101020101" pitchFamily="18" charset="-127"/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E3D81AD1-ABB4-43B8-AD43-6375DFC454A2}"/>
              </a:ext>
            </a:extLst>
          </p:cNvPr>
          <p:cNvCxnSpPr>
            <a:cxnSpLocks/>
          </p:cNvCxnSpPr>
          <p:nvPr/>
        </p:nvCxnSpPr>
        <p:spPr>
          <a:xfrm>
            <a:off x="5094951" y="4450415"/>
            <a:ext cx="444446" cy="0"/>
          </a:xfrm>
          <a:prstGeom prst="straightConnector1">
            <a:avLst/>
          </a:prstGeom>
          <a:ln w="28575">
            <a:solidFill>
              <a:srgbClr val="002D8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38" descr="액세스할 수 있으려면 22 포트를 개방해야 할 수 있으므로 이 인스턴스에 연결하지 못할 수 있습니다. 현재 보안 그룹에 포트  22이(가) 열려 있지 않습니다.">
            <a:extLst>
              <a:ext uri="{FF2B5EF4-FFF2-40B4-BE49-F238E27FC236}">
                <a16:creationId xmlns:a16="http://schemas.microsoft.com/office/drawing/2014/main" id="{9E7C1168-B8D0-4A41-9C13-10061B1C2A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>
                        <a14:foregroundMark x1="34185" y1="35404" x2="34185" y2="35404"/>
                        <a14:foregroundMark x1="68371" y1="36646" x2="68371" y2="36646"/>
                        <a14:foregroundMark x1="66134" y1="83230" x2="66134" y2="83230"/>
                        <a14:foregroundMark x1="74121" y1="72050" x2="74121" y2="72050"/>
                        <a14:foregroundMark x1="58147" y1="86957" x2="58147" y2="86957"/>
                        <a14:foregroundMark x1="50479" y1="88820" x2="50479" y2="88820"/>
                        <a14:foregroundMark x1="33866" y1="83851" x2="33866" y2="83851"/>
                        <a14:foregroundMark x1="25559" y1="73913" x2="25559" y2="73913"/>
                        <a14:backgroundMark x1="25559" y1="72671" x2="25559" y2="726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6387" y="2137051"/>
            <a:ext cx="1562379" cy="803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36" descr="AWS] EC2(Elastic Compute Cloud) : 네이버 블로그">
            <a:extLst>
              <a:ext uri="{FF2B5EF4-FFF2-40B4-BE49-F238E27FC236}">
                <a16:creationId xmlns:a16="http://schemas.microsoft.com/office/drawing/2014/main" id="{7AFAC3EB-6F50-4569-9642-453BE47B06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8777" b="89969" l="9689" r="89965">
                        <a14:foregroundMark x1="48789" y1="8777" x2="48789" y2="877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7898" y="2164179"/>
            <a:ext cx="823043" cy="908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0B184955-9138-4092-B4B6-5D01914E12CC}"/>
              </a:ext>
            </a:extLst>
          </p:cNvPr>
          <p:cNvSpPr txBox="1"/>
          <p:nvPr/>
        </p:nvSpPr>
        <p:spPr>
          <a:xfrm>
            <a:off x="4281378" y="2790048"/>
            <a:ext cx="82266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Amazon EC2</a:t>
            </a:r>
            <a:endParaRPr lang="ko-KR" altLang="en-US" sz="900" dirty="0">
              <a:latin typeface="ELAND 초이스OTF Light" panose="02020503020101020101" pitchFamily="18" charset="-127"/>
              <a:ea typeface="ELAND 초이스OTF Light" panose="02020503020101020101" pitchFamily="18" charset="-127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D7BA712F-FFEE-493F-B5C5-696CC9C203EC}"/>
              </a:ext>
            </a:extLst>
          </p:cNvPr>
          <p:cNvCxnSpPr>
            <a:cxnSpLocks/>
          </p:cNvCxnSpPr>
          <p:nvPr/>
        </p:nvCxnSpPr>
        <p:spPr>
          <a:xfrm flipV="1">
            <a:off x="10335003" y="2363989"/>
            <a:ext cx="0" cy="1739265"/>
          </a:xfrm>
          <a:prstGeom prst="straightConnector1">
            <a:avLst/>
          </a:prstGeom>
          <a:ln w="19050">
            <a:solidFill>
              <a:srgbClr val="002D8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6A5E2A53-709A-44C4-BCEF-B21ECEC393D2}"/>
              </a:ext>
            </a:extLst>
          </p:cNvPr>
          <p:cNvCxnSpPr>
            <a:cxnSpLocks/>
          </p:cNvCxnSpPr>
          <p:nvPr/>
        </p:nvCxnSpPr>
        <p:spPr>
          <a:xfrm>
            <a:off x="2566416" y="4450415"/>
            <a:ext cx="1046914" cy="32"/>
          </a:xfrm>
          <a:prstGeom prst="straightConnector1">
            <a:avLst/>
          </a:prstGeom>
          <a:ln w="28575">
            <a:solidFill>
              <a:srgbClr val="002D8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61453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B7F39794-A2FA-481C-B131-0FA2F4349A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Riot</a:t>
            </a:r>
            <a:r>
              <a:rPr lang="ko-KR" altLang="en-US" dirty="0"/>
              <a:t> </a:t>
            </a:r>
            <a:r>
              <a:rPr lang="en-US" altLang="ko-KR" dirty="0"/>
              <a:t>games</a:t>
            </a:r>
            <a:r>
              <a:rPr lang="ko-KR" altLang="en-US" dirty="0"/>
              <a:t> </a:t>
            </a:r>
            <a:r>
              <a:rPr lang="en-US" altLang="ko-KR" dirty="0"/>
              <a:t>API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AEAC3A8-7337-46AD-B07C-61D38557D4A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ko-KR" altLang="en-US" dirty="0"/>
              <a:t>프로젝트 진행 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6A82E73-296F-4532-B79A-DEBC13DD83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 dirty="0"/>
              <a:t>02</a:t>
            </a:r>
            <a:endParaRPr lang="ko-KR" altLang="en-US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7F85FA4D-39EB-4EC4-A974-38BD64FC4DD1}"/>
              </a:ext>
            </a:extLst>
          </p:cNvPr>
          <p:cNvGrpSpPr/>
          <p:nvPr/>
        </p:nvGrpSpPr>
        <p:grpSpPr>
          <a:xfrm>
            <a:off x="1170884" y="1622042"/>
            <a:ext cx="4305953" cy="2761843"/>
            <a:chOff x="775824" y="3903133"/>
            <a:chExt cx="4390554" cy="2338140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E6973FF8-3831-461B-BEE0-71460F20E522}"/>
                </a:ext>
              </a:extLst>
            </p:cNvPr>
            <p:cNvGrpSpPr/>
            <p:nvPr/>
          </p:nvGrpSpPr>
          <p:grpSpPr>
            <a:xfrm>
              <a:off x="775824" y="3903133"/>
              <a:ext cx="4390554" cy="2338140"/>
              <a:chOff x="682222" y="428469"/>
              <a:chExt cx="5188022" cy="2338140"/>
            </a:xfrm>
          </p:grpSpPr>
          <p:pic>
            <p:nvPicPr>
              <p:cNvPr id="26" name="그림 25">
                <a:extLst>
                  <a:ext uri="{FF2B5EF4-FFF2-40B4-BE49-F238E27FC236}">
                    <a16:creationId xmlns:a16="http://schemas.microsoft.com/office/drawing/2014/main" id="{D34FA5FE-56F0-47BD-B31C-AAFD8A7BAC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90742" y="1031476"/>
                <a:ext cx="5179502" cy="1735133"/>
              </a:xfrm>
              <a:prstGeom prst="rect">
                <a:avLst/>
              </a:prstGeom>
            </p:spPr>
          </p:pic>
          <p:sp>
            <p:nvSpPr>
              <p:cNvPr id="27" name="액자 26">
                <a:extLst>
                  <a:ext uri="{FF2B5EF4-FFF2-40B4-BE49-F238E27FC236}">
                    <a16:creationId xmlns:a16="http://schemas.microsoft.com/office/drawing/2014/main" id="{61FC8BB1-D8BD-4DAE-82A6-F57653D42602}"/>
                  </a:ext>
                </a:extLst>
              </p:cNvPr>
              <p:cNvSpPr/>
              <p:nvPr/>
            </p:nvSpPr>
            <p:spPr>
              <a:xfrm>
                <a:off x="1429659" y="2033180"/>
                <a:ext cx="620159" cy="137667"/>
              </a:xfrm>
              <a:prstGeom prst="frame">
                <a:avLst>
                  <a:gd name="adj1" fmla="val 4699"/>
                </a:avLst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  <a:latin typeface="ELAND 초이스OTF Light" panose="02020503020101020101" pitchFamily="18" charset="-127"/>
                  <a:ea typeface="ELAND 초이스OTF Light" panose="02020503020101020101" pitchFamily="18" charset="-127"/>
                </a:endParaRPr>
              </a:p>
            </p:txBody>
          </p:sp>
          <p:grpSp>
            <p:nvGrpSpPr>
              <p:cNvPr id="28" name="그룹 27">
                <a:extLst>
                  <a:ext uri="{FF2B5EF4-FFF2-40B4-BE49-F238E27FC236}">
                    <a16:creationId xmlns:a16="http://schemas.microsoft.com/office/drawing/2014/main" id="{A02DDD36-674F-4241-B144-BD0686E5D5B0}"/>
                  </a:ext>
                </a:extLst>
              </p:cNvPr>
              <p:cNvGrpSpPr/>
              <p:nvPr/>
            </p:nvGrpSpPr>
            <p:grpSpPr>
              <a:xfrm>
                <a:off x="682222" y="428469"/>
                <a:ext cx="5179504" cy="628650"/>
                <a:chOff x="682222" y="428469"/>
                <a:chExt cx="5179504" cy="628650"/>
              </a:xfrm>
            </p:grpSpPr>
            <p:pic>
              <p:nvPicPr>
                <p:cNvPr id="29" name="그림 28">
                  <a:extLst>
                    <a:ext uri="{FF2B5EF4-FFF2-40B4-BE49-F238E27FC236}">
                      <a16:creationId xmlns:a16="http://schemas.microsoft.com/office/drawing/2014/main" id="{7403F078-4CC9-4319-BFD2-7E390A25311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82222" y="428469"/>
                  <a:ext cx="3404902" cy="628650"/>
                </a:xfrm>
                <a:prstGeom prst="rect">
                  <a:avLst/>
                </a:prstGeom>
              </p:spPr>
            </p:pic>
            <p:pic>
              <p:nvPicPr>
                <p:cNvPr id="30" name="그림 29">
                  <a:extLst>
                    <a:ext uri="{FF2B5EF4-FFF2-40B4-BE49-F238E27FC236}">
                      <a16:creationId xmlns:a16="http://schemas.microsoft.com/office/drawing/2014/main" id="{7FCD0307-79B7-4AD5-9AAF-1367F2B286D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44161"/>
                <a:stretch/>
              </p:blipFill>
              <p:spPr>
                <a:xfrm>
                  <a:off x="3945999" y="428469"/>
                  <a:ext cx="1915727" cy="628650"/>
                </a:xfrm>
                <a:prstGeom prst="rect">
                  <a:avLst/>
                </a:prstGeom>
              </p:spPr>
            </p:pic>
          </p:grpSp>
        </p:grpSp>
        <p:sp>
          <p:nvSpPr>
            <p:cNvPr id="37" name="액자 36">
              <a:extLst>
                <a:ext uri="{FF2B5EF4-FFF2-40B4-BE49-F238E27FC236}">
                  <a16:creationId xmlns:a16="http://schemas.microsoft.com/office/drawing/2014/main" id="{01F825CA-1799-41B2-96F9-F75A75924565}"/>
                </a:ext>
              </a:extLst>
            </p:cNvPr>
            <p:cNvSpPr/>
            <p:nvPr/>
          </p:nvSpPr>
          <p:spPr>
            <a:xfrm>
              <a:off x="1075974" y="5373707"/>
              <a:ext cx="304800" cy="130705"/>
            </a:xfrm>
            <a:prstGeom prst="frame">
              <a:avLst>
                <a:gd name="adj1" fmla="val 469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ELAND 초이스OTF Light" panose="02020503020101020101" pitchFamily="18" charset="-127"/>
                <a:ea typeface="ELAND 초이스OTF Light" panose="02020503020101020101" pitchFamily="18" charset="-127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5CA2F31-CE42-43E4-B2CE-735012D68A1E}"/>
                </a:ext>
              </a:extLst>
            </p:cNvPr>
            <p:cNvSpPr txBox="1"/>
            <p:nvPr/>
          </p:nvSpPr>
          <p:spPr>
            <a:xfrm>
              <a:off x="4800969" y="4656784"/>
              <a:ext cx="263950" cy="4429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>
                  <a:latin typeface="ELAND 나이스OTF Medium" panose="02020503020101020101" pitchFamily="18" charset="-127"/>
                  <a:ea typeface="ELAND 나이스OTF Medium" panose="02020503020101020101" pitchFamily="18" charset="-127"/>
                </a:rPr>
                <a:t>1</a:t>
              </a:r>
              <a:endParaRPr lang="ko-KR" altLang="en-US" sz="2800" dirty="0">
                <a:latin typeface="ELAND 나이스OTF Medium" panose="02020503020101020101" pitchFamily="18" charset="-127"/>
                <a:ea typeface="ELAND 나이스OTF Medium" panose="02020503020101020101" pitchFamily="18" charset="-127"/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E8F15FDE-F98C-412E-8C8B-3FC412C69FAC}"/>
              </a:ext>
            </a:extLst>
          </p:cNvPr>
          <p:cNvGrpSpPr/>
          <p:nvPr/>
        </p:nvGrpSpPr>
        <p:grpSpPr>
          <a:xfrm>
            <a:off x="5990348" y="1622042"/>
            <a:ext cx="4794035" cy="4732013"/>
            <a:chOff x="5483963" y="1751468"/>
            <a:chExt cx="4794035" cy="4732013"/>
          </a:xfrm>
        </p:grpSpPr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0B02A36F-CC25-4607-B094-7A6E3C04418C}"/>
                </a:ext>
              </a:extLst>
            </p:cNvPr>
            <p:cNvGrpSpPr/>
            <p:nvPr/>
          </p:nvGrpSpPr>
          <p:grpSpPr>
            <a:xfrm>
              <a:off x="5483963" y="1751468"/>
              <a:ext cx="4794035" cy="4732013"/>
              <a:chOff x="718502" y="2725216"/>
              <a:chExt cx="4347065" cy="3987119"/>
            </a:xfrm>
          </p:grpSpPr>
          <p:pic>
            <p:nvPicPr>
              <p:cNvPr id="32" name="그림 31">
                <a:extLst>
                  <a:ext uri="{FF2B5EF4-FFF2-40B4-BE49-F238E27FC236}">
                    <a16:creationId xmlns:a16="http://schemas.microsoft.com/office/drawing/2014/main" id="{DB30F55D-6147-417D-AD95-27DE5B6C9FB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b="287"/>
              <a:stretch/>
            </p:blipFill>
            <p:spPr>
              <a:xfrm>
                <a:off x="2275192" y="3363225"/>
                <a:ext cx="2773394" cy="3339480"/>
              </a:xfrm>
              <a:prstGeom prst="rect">
                <a:avLst/>
              </a:prstGeom>
            </p:spPr>
          </p:pic>
          <p:pic>
            <p:nvPicPr>
              <p:cNvPr id="33" name="그림 32">
                <a:extLst>
                  <a:ext uri="{FF2B5EF4-FFF2-40B4-BE49-F238E27FC236}">
                    <a16:creationId xmlns:a16="http://schemas.microsoft.com/office/drawing/2014/main" id="{C71937A5-06D3-4CF7-A6E1-F76CDAE633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18502" y="2725216"/>
                <a:ext cx="3324225" cy="628650"/>
              </a:xfrm>
              <a:prstGeom prst="rect">
                <a:avLst/>
              </a:prstGeom>
            </p:spPr>
          </p:pic>
          <p:pic>
            <p:nvPicPr>
              <p:cNvPr id="34" name="그림 33">
                <a:extLst>
                  <a:ext uri="{FF2B5EF4-FFF2-40B4-BE49-F238E27FC236}">
                    <a16:creationId xmlns:a16="http://schemas.microsoft.com/office/drawing/2014/main" id="{4287F344-8BC7-4797-AF0E-3F04C23653F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b="2990"/>
              <a:stretch/>
            </p:blipFill>
            <p:spPr>
              <a:xfrm>
                <a:off x="718502" y="3363226"/>
                <a:ext cx="1418611" cy="3349109"/>
              </a:xfrm>
              <a:prstGeom prst="rect">
                <a:avLst/>
              </a:prstGeom>
            </p:spPr>
          </p:pic>
          <p:pic>
            <p:nvPicPr>
              <p:cNvPr id="35" name="그림 34">
                <a:extLst>
                  <a:ext uri="{FF2B5EF4-FFF2-40B4-BE49-F238E27FC236}">
                    <a16:creationId xmlns:a16="http://schemas.microsoft.com/office/drawing/2014/main" id="{CFECEEDE-A5AC-412A-90C6-D373CE0DA2E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43041" b="-1488"/>
              <a:stretch/>
            </p:blipFill>
            <p:spPr>
              <a:xfrm>
                <a:off x="3172122" y="2725216"/>
                <a:ext cx="1893445" cy="638009"/>
              </a:xfrm>
              <a:prstGeom prst="rect">
                <a:avLst/>
              </a:prstGeom>
            </p:spPr>
          </p:pic>
        </p:grpSp>
        <p:sp>
          <p:nvSpPr>
            <p:cNvPr id="36" name="액자 35">
              <a:extLst>
                <a:ext uri="{FF2B5EF4-FFF2-40B4-BE49-F238E27FC236}">
                  <a16:creationId xmlns:a16="http://schemas.microsoft.com/office/drawing/2014/main" id="{7A82F7DE-90CC-4415-97BB-F21BC2CF6C51}"/>
                </a:ext>
              </a:extLst>
            </p:cNvPr>
            <p:cNvSpPr/>
            <p:nvPr/>
          </p:nvSpPr>
          <p:spPr>
            <a:xfrm>
              <a:off x="9036399" y="4587769"/>
              <a:ext cx="620158" cy="137667"/>
            </a:xfrm>
            <a:prstGeom prst="frame">
              <a:avLst>
                <a:gd name="adj1" fmla="val 469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ELAND 초이스OTF Light" panose="02020503020101020101" pitchFamily="18" charset="-127"/>
                <a:ea typeface="ELAND 초이스OTF Light" panose="02020503020101020101" pitchFamily="18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080EFD4-F37D-493B-B387-9F9C7971228A}"/>
                </a:ext>
              </a:extLst>
            </p:cNvPr>
            <p:cNvSpPr txBox="1"/>
            <p:nvPr/>
          </p:nvSpPr>
          <p:spPr>
            <a:xfrm>
              <a:off x="6732901" y="2664522"/>
              <a:ext cx="3249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>
                  <a:latin typeface="ELAND 나이스OTF Medium" panose="02020503020101020101" pitchFamily="18" charset="-127"/>
                  <a:ea typeface="ELAND 초이스OTF Light" panose="02020503020101020101" pitchFamily="18" charset="-127"/>
                </a:rPr>
                <a:t>2</a:t>
              </a:r>
              <a:endParaRPr lang="ko-KR" altLang="en-US" sz="2800" dirty="0">
                <a:latin typeface="ELAND 나이스OTF Medium" panose="02020503020101020101" pitchFamily="18" charset="-127"/>
                <a:ea typeface="ELAND 초이스OTF Light" panose="02020503020101020101" pitchFamily="18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BAB9832-859A-4FF4-81A7-45B9A9B8D7F3}"/>
                </a:ext>
              </a:extLst>
            </p:cNvPr>
            <p:cNvSpPr txBox="1"/>
            <p:nvPr/>
          </p:nvSpPr>
          <p:spPr>
            <a:xfrm>
              <a:off x="9842931" y="2660624"/>
              <a:ext cx="3249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>
                  <a:latin typeface="ELAND 나이스OTF Medium" panose="02020503020101020101" pitchFamily="18" charset="-127"/>
                  <a:ea typeface="ELAND 초이스OTF Light" panose="02020503020101020101" pitchFamily="18" charset="-127"/>
                </a:rPr>
                <a:t>3</a:t>
              </a:r>
              <a:endParaRPr lang="ko-KR" altLang="en-US" sz="2800" dirty="0">
                <a:latin typeface="ELAND 나이스OTF Medium" panose="02020503020101020101" pitchFamily="18" charset="-127"/>
                <a:ea typeface="ELAND 초이스OTF Light" panose="02020503020101020101" pitchFamily="18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0B7A8C0D-2717-43FE-B0E8-28E2C743924E}"/>
              </a:ext>
            </a:extLst>
          </p:cNvPr>
          <p:cNvSpPr txBox="1"/>
          <p:nvPr/>
        </p:nvSpPr>
        <p:spPr>
          <a:xfrm>
            <a:off x="1170884" y="4436119"/>
            <a:ext cx="396083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1 . </a:t>
            </a:r>
            <a:r>
              <a:rPr lang="ko-KR" altLang="en-US" sz="2400" b="1" dirty="0"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유저 정보 추출</a:t>
            </a:r>
            <a:endParaRPr lang="en-US" altLang="ko-KR" sz="2400" b="1" dirty="0">
              <a:latin typeface="ELAND 초이스OTF Light" panose="02020503020101020101" pitchFamily="18" charset="-127"/>
              <a:ea typeface="ELAND 초이스OTF Light" panose="02020503020101020101" pitchFamily="18" charset="-127"/>
            </a:endParaRPr>
          </a:p>
          <a:p>
            <a:endParaRPr lang="en-US" altLang="ko-KR" sz="2400" b="1" dirty="0">
              <a:latin typeface="ELAND 초이스OTF Light" panose="02020503020101020101" pitchFamily="18" charset="-127"/>
              <a:ea typeface="ELAND 초이스OTF Light" panose="02020503020101020101" pitchFamily="18" charset="-127"/>
            </a:endParaRPr>
          </a:p>
          <a:p>
            <a:r>
              <a:rPr lang="en-US" altLang="ko-KR" sz="2400" b="1" dirty="0"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2. </a:t>
            </a:r>
            <a:r>
              <a:rPr lang="ko-KR" altLang="en-US" sz="2400" b="1" dirty="0"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게임 정보 추출</a:t>
            </a:r>
            <a:endParaRPr lang="en-US" altLang="ko-KR" sz="2400" b="1" dirty="0">
              <a:latin typeface="ELAND 초이스OTF Light" panose="02020503020101020101" pitchFamily="18" charset="-127"/>
              <a:ea typeface="ELAND 초이스OTF Light" panose="02020503020101020101" pitchFamily="18" charset="-127"/>
            </a:endParaRPr>
          </a:p>
          <a:p>
            <a:endParaRPr lang="en-US" altLang="ko-KR" sz="2400" b="1" dirty="0">
              <a:latin typeface="ELAND 초이스OTF Light" panose="02020503020101020101" pitchFamily="18" charset="-127"/>
              <a:ea typeface="ELAND 초이스OTF Light" panose="02020503020101020101" pitchFamily="18" charset="-127"/>
            </a:endParaRPr>
          </a:p>
          <a:p>
            <a:r>
              <a:rPr lang="en-US" altLang="ko-KR" sz="2400" b="1" dirty="0"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3. </a:t>
            </a:r>
            <a:r>
              <a:rPr lang="ko-KR" altLang="en-US" sz="2400" b="1" dirty="0"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게임 상세내역 추출</a:t>
            </a:r>
          </a:p>
        </p:txBody>
      </p:sp>
    </p:spTree>
    <p:extLst>
      <p:ext uri="{BB962C8B-B14F-4D97-AF65-F5344CB8AC3E}">
        <p14:creationId xmlns:p14="http://schemas.microsoft.com/office/powerpoint/2010/main" val="15778329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516B9932-672C-4884-A10A-6C5781EB0AD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38201" y="1723842"/>
            <a:ext cx="10515600" cy="4521880"/>
          </a:xfrm>
        </p:spPr>
        <p:txBody>
          <a:bodyPr/>
          <a:lstStyle/>
          <a:p>
            <a:r>
              <a:rPr lang="en-US" altLang="ko-KR" dirty="0"/>
              <a:t> Platinum 1, 2, 3 </a:t>
            </a:r>
            <a:r>
              <a:rPr lang="ko-KR" altLang="en-US" dirty="0"/>
              <a:t>유저 데이터 사용 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105BA7E6-FECE-4A5F-9FB4-1B2B6ADC8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데이터 선정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E420F20-9029-4307-A3B8-9E1F258C71E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/>
              <a:t>PROJECT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D02B057-114B-457A-9A16-A976270DBC9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 dirty="0"/>
              <a:t>02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C1ED6E5-37D8-4070-9555-DCBA2F9B0391}"/>
              </a:ext>
            </a:extLst>
          </p:cNvPr>
          <p:cNvSpPr txBox="1"/>
          <p:nvPr/>
        </p:nvSpPr>
        <p:spPr>
          <a:xfrm>
            <a:off x="1165907" y="2178017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dirty="0">
              <a:latin typeface="ELAND 초이스OTF Light" panose="02020503020101020101" pitchFamily="18" charset="-127"/>
              <a:ea typeface="ELAND 초이스OTF Light" panose="02020503020101020101" pitchFamily="18" charset="-127"/>
            </a:endParaRPr>
          </a:p>
          <a:p>
            <a:endParaRPr lang="ko-KR" altLang="en-US" dirty="0">
              <a:latin typeface="ELAND 초이스OTF Light" panose="02020503020101020101" pitchFamily="18" charset="-127"/>
              <a:ea typeface="ELAND 초이스OTF Light" panose="02020503020101020101" pitchFamily="18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21908C1-4983-474B-A202-175E00F512CA}"/>
              </a:ext>
            </a:extLst>
          </p:cNvPr>
          <p:cNvGrpSpPr/>
          <p:nvPr/>
        </p:nvGrpSpPr>
        <p:grpSpPr>
          <a:xfrm>
            <a:off x="0" y="2336120"/>
            <a:ext cx="12192000" cy="4521880"/>
            <a:chOff x="0" y="2178017"/>
            <a:chExt cx="12192000" cy="452188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E8A8F954-8335-4B77-AF11-900DE12BF824}"/>
                </a:ext>
              </a:extLst>
            </p:cNvPr>
            <p:cNvSpPr/>
            <p:nvPr/>
          </p:nvSpPr>
          <p:spPr>
            <a:xfrm>
              <a:off x="0" y="2178017"/>
              <a:ext cx="12192000" cy="4521880"/>
            </a:xfrm>
            <a:prstGeom prst="rect">
              <a:avLst/>
            </a:prstGeom>
            <a:solidFill>
              <a:srgbClr val="FAFA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ELAND 초이스OTF Light" panose="02020503020101020101" pitchFamily="18" charset="-127"/>
                <a:ea typeface="ELAND 초이스OTF Light" panose="02020503020101020101" pitchFamily="18" charset="-127"/>
              </a:endParaRPr>
            </a:p>
          </p:txBody>
        </p:sp>
        <p:graphicFrame>
          <p:nvGraphicFramePr>
            <p:cNvPr id="16" name="차트 15">
              <a:extLst>
                <a:ext uri="{FF2B5EF4-FFF2-40B4-BE49-F238E27FC236}">
                  <a16:creationId xmlns:a16="http://schemas.microsoft.com/office/drawing/2014/main" id="{5194FB33-1838-483B-A697-C5EDACFAC339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510076339"/>
                </p:ext>
              </p:extLst>
            </p:nvPr>
          </p:nvGraphicFramePr>
          <p:xfrm>
            <a:off x="838199" y="2178017"/>
            <a:ext cx="9654450" cy="4374115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</p:grp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0E448E03-19C9-4FBA-A976-5F3E6DB7588A}"/>
              </a:ext>
            </a:extLst>
          </p:cNvPr>
          <p:cNvSpPr/>
          <p:nvPr/>
        </p:nvSpPr>
        <p:spPr>
          <a:xfrm>
            <a:off x="451578" y="4523177"/>
            <a:ext cx="1073888" cy="261474"/>
          </a:xfrm>
          <a:prstGeom prst="rightArrow">
            <a:avLst/>
          </a:prstGeom>
          <a:solidFill>
            <a:srgbClr val="FF37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ELAND 초이스OTF Light" panose="02020503020101020101" pitchFamily="18" charset="-127"/>
              <a:ea typeface="ELAND 초이스OTF Light" panose="02020503020101020101" pitchFamily="18" charset="-127"/>
            </a:endParaRPr>
          </a:p>
        </p:txBody>
      </p:sp>
      <p:sp>
        <p:nvSpPr>
          <p:cNvPr id="11" name="액자 10">
            <a:extLst>
              <a:ext uri="{FF2B5EF4-FFF2-40B4-BE49-F238E27FC236}">
                <a16:creationId xmlns:a16="http://schemas.microsoft.com/office/drawing/2014/main" id="{1C0597EE-244C-47BE-AD47-04DDB18B7FEA}"/>
              </a:ext>
            </a:extLst>
          </p:cNvPr>
          <p:cNvSpPr/>
          <p:nvPr/>
        </p:nvSpPr>
        <p:spPr>
          <a:xfrm>
            <a:off x="9326884" y="4446286"/>
            <a:ext cx="871216" cy="325665"/>
          </a:xfrm>
          <a:prstGeom prst="frame">
            <a:avLst>
              <a:gd name="adj1" fmla="val 4699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ELAND 초이스OTF Light" panose="02020503020101020101" pitchFamily="18" charset="-127"/>
              <a:ea typeface="ELAND 초이스OTF Light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276104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892BCB33-520C-4893-9956-9F83F19249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수집 데이터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4C42E2C-F9A9-4A5D-A0E7-879969F6CAC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/>
              <a:t>PROJECT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6F373A8-C733-4E1B-90E1-D51126B8F1D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 dirty="0"/>
              <a:t>02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6A9F57-4DCB-4142-9260-1B74244C4F82}"/>
              </a:ext>
            </a:extLst>
          </p:cNvPr>
          <p:cNvSpPr txBox="1"/>
          <p:nvPr/>
        </p:nvSpPr>
        <p:spPr>
          <a:xfrm>
            <a:off x="601810" y="2147296"/>
            <a:ext cx="229601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Duration : </a:t>
            </a:r>
            <a:r>
              <a:rPr lang="ko-KR" altLang="en-US" dirty="0"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게임 시간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7DDD438-EB99-4037-A755-62D06614B3DD}"/>
              </a:ext>
            </a:extLst>
          </p:cNvPr>
          <p:cNvSpPr txBox="1"/>
          <p:nvPr/>
        </p:nvSpPr>
        <p:spPr>
          <a:xfrm>
            <a:off x="1656330" y="6304593"/>
            <a:ext cx="521581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Win_team</a:t>
            </a:r>
            <a:r>
              <a:rPr lang="en-US" altLang="ko-KR" b="1" dirty="0"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 : </a:t>
            </a:r>
            <a:r>
              <a:rPr lang="ko-KR" altLang="en-US" dirty="0"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경기의 </a:t>
            </a:r>
            <a:r>
              <a:rPr lang="ko-KR" altLang="en-US" dirty="0" err="1"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승리팀</a:t>
            </a:r>
            <a:r>
              <a:rPr lang="ko-KR" altLang="en-US" dirty="0"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 </a:t>
            </a:r>
            <a:r>
              <a:rPr lang="en-US" altLang="ko-KR" dirty="0"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(100 :  </a:t>
            </a:r>
            <a:r>
              <a:rPr lang="ko-KR" altLang="en-US" dirty="0">
                <a:solidFill>
                  <a:schemeClr val="accent1"/>
                </a:solidFill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블루</a:t>
            </a:r>
            <a:r>
              <a:rPr lang="ko-KR" altLang="en-US" dirty="0"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 </a:t>
            </a:r>
            <a:r>
              <a:rPr lang="en-US" altLang="ko-KR" dirty="0"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,  200 : </a:t>
            </a:r>
            <a:r>
              <a:rPr lang="ko-KR" altLang="en-US" dirty="0">
                <a:solidFill>
                  <a:srgbClr val="FF3737"/>
                </a:solidFill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레드</a:t>
            </a:r>
            <a:r>
              <a:rPr lang="en-US" altLang="ko-KR" dirty="0"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)</a:t>
            </a:r>
            <a:endParaRPr lang="ko-KR" altLang="en-US" dirty="0">
              <a:latin typeface="ELAND 초이스OTF Light" panose="02020503020101020101" pitchFamily="18" charset="-127"/>
              <a:ea typeface="ELAND 초이스OTF Light" panose="020205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0CFD153-9CC5-44E0-B7E7-F898A2F9E487}"/>
              </a:ext>
            </a:extLst>
          </p:cNvPr>
          <p:cNvSpPr txBox="1"/>
          <p:nvPr/>
        </p:nvSpPr>
        <p:spPr>
          <a:xfrm>
            <a:off x="2809556" y="1627245"/>
            <a:ext cx="444063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err="1"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Banlist</a:t>
            </a:r>
            <a:r>
              <a:rPr lang="en-US" altLang="ko-KR" b="1" dirty="0"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 : </a:t>
            </a:r>
            <a:r>
              <a:rPr lang="ko-KR" altLang="en-US" dirty="0"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경기에 사용할 수 없는 챔피언 목록</a:t>
            </a:r>
            <a:endParaRPr lang="en-US" altLang="ko-KR" dirty="0">
              <a:latin typeface="ELAND 초이스OTF Light" panose="02020503020101020101" pitchFamily="18" charset="-127"/>
              <a:ea typeface="ELAND 초이스OTF Light" panose="020205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F1EDB72-58E3-451C-AF20-2F98789D0E3A}"/>
              </a:ext>
            </a:extLst>
          </p:cNvPr>
          <p:cNvSpPr txBox="1"/>
          <p:nvPr/>
        </p:nvSpPr>
        <p:spPr>
          <a:xfrm>
            <a:off x="7539764" y="2084154"/>
            <a:ext cx="465223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P5_Cid ~ P9_Cid : </a:t>
            </a:r>
            <a:r>
              <a:rPr lang="ko-KR" altLang="en-US" dirty="0" err="1">
                <a:solidFill>
                  <a:srgbClr val="FF3737"/>
                </a:solidFill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레드팀</a:t>
            </a:r>
            <a:r>
              <a:rPr lang="ko-KR" altLang="en-US" dirty="0"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 플레이어 별 챔피언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23BC318-91ED-4469-8A8C-E7FAA4ECDDD7}"/>
              </a:ext>
            </a:extLst>
          </p:cNvPr>
          <p:cNvSpPr txBox="1"/>
          <p:nvPr/>
        </p:nvSpPr>
        <p:spPr>
          <a:xfrm>
            <a:off x="6362334" y="5568698"/>
            <a:ext cx="462931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P0_Cid ~ P4_Cid : </a:t>
            </a:r>
            <a:r>
              <a:rPr lang="ko-KR" altLang="en-US" dirty="0" err="1">
                <a:solidFill>
                  <a:schemeClr val="accent1"/>
                </a:solidFill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블루팀</a:t>
            </a:r>
            <a:r>
              <a:rPr lang="ko-KR" altLang="en-US" dirty="0"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 플레이어 별 챔피언</a:t>
            </a: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7A16B597-25B1-4087-8F10-EA566380AE61}"/>
              </a:ext>
            </a:extLst>
          </p:cNvPr>
          <p:cNvCxnSpPr>
            <a:cxnSpLocks/>
          </p:cNvCxnSpPr>
          <p:nvPr/>
        </p:nvCxnSpPr>
        <p:spPr>
          <a:xfrm>
            <a:off x="729445" y="5037708"/>
            <a:ext cx="0" cy="36363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83B12F76-4DF9-41FC-AB4D-CA83016319D0}"/>
              </a:ext>
            </a:extLst>
          </p:cNvPr>
          <p:cNvCxnSpPr>
            <a:cxnSpLocks/>
          </p:cNvCxnSpPr>
          <p:nvPr/>
        </p:nvCxnSpPr>
        <p:spPr>
          <a:xfrm>
            <a:off x="2710849" y="4148318"/>
            <a:ext cx="98707" cy="3703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그림 26">
            <a:extLst>
              <a:ext uri="{FF2B5EF4-FFF2-40B4-BE49-F238E27FC236}">
                <a16:creationId xmlns:a16="http://schemas.microsoft.com/office/drawing/2014/main" id="{09FBCE76-F2B6-4A7B-9DEB-CB1526ED746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8" b="1"/>
          <a:stretch/>
        </p:blipFill>
        <p:spPr>
          <a:xfrm>
            <a:off x="0" y="2937414"/>
            <a:ext cx="12192000" cy="2100294"/>
          </a:xfrm>
          <a:prstGeom prst="rect">
            <a:avLst/>
          </a:prstGeom>
        </p:spPr>
      </p:pic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9433C255-BDCA-4A78-91A6-DBBC27D4529F}"/>
              </a:ext>
            </a:extLst>
          </p:cNvPr>
          <p:cNvCxnSpPr>
            <a:cxnSpLocks/>
          </p:cNvCxnSpPr>
          <p:nvPr/>
        </p:nvCxnSpPr>
        <p:spPr>
          <a:xfrm>
            <a:off x="1493450" y="2626242"/>
            <a:ext cx="6263" cy="31117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6D376863-E6DC-4DF7-8426-B6004B2C0111}"/>
              </a:ext>
            </a:extLst>
          </p:cNvPr>
          <p:cNvCxnSpPr>
            <a:cxnSpLocks/>
          </p:cNvCxnSpPr>
          <p:nvPr/>
        </p:nvCxnSpPr>
        <p:spPr>
          <a:xfrm>
            <a:off x="2548824" y="5018687"/>
            <a:ext cx="0" cy="123325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31DF9B5C-2C5D-486A-A900-BE92DCC33DD3}"/>
              </a:ext>
            </a:extLst>
          </p:cNvPr>
          <p:cNvCxnSpPr>
            <a:cxnSpLocks/>
          </p:cNvCxnSpPr>
          <p:nvPr/>
        </p:nvCxnSpPr>
        <p:spPr>
          <a:xfrm>
            <a:off x="3516008" y="2631215"/>
            <a:ext cx="6263" cy="31117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69D060BD-57EA-465E-8543-E9F9AA1355D4}"/>
              </a:ext>
            </a:extLst>
          </p:cNvPr>
          <p:cNvCxnSpPr>
            <a:cxnSpLocks/>
          </p:cNvCxnSpPr>
          <p:nvPr/>
        </p:nvCxnSpPr>
        <p:spPr>
          <a:xfrm>
            <a:off x="5253176" y="2623056"/>
            <a:ext cx="0" cy="31435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455456A9-3730-4107-AC09-22AB9D61DCF4}"/>
              </a:ext>
            </a:extLst>
          </p:cNvPr>
          <p:cNvCxnSpPr/>
          <p:nvPr/>
        </p:nvCxnSpPr>
        <p:spPr>
          <a:xfrm>
            <a:off x="3516008" y="2631215"/>
            <a:ext cx="173716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B11B3560-F499-436A-B2EB-0126BA102DC9}"/>
              </a:ext>
            </a:extLst>
          </p:cNvPr>
          <p:cNvCxnSpPr>
            <a:cxnSpLocks/>
          </p:cNvCxnSpPr>
          <p:nvPr/>
        </p:nvCxnSpPr>
        <p:spPr>
          <a:xfrm flipH="1">
            <a:off x="4435034" y="2045914"/>
            <a:ext cx="6720" cy="58762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6EB1FBE-1242-441E-A942-8FB5331307C7}"/>
              </a:ext>
            </a:extLst>
          </p:cNvPr>
          <p:cNvSpPr txBox="1"/>
          <p:nvPr/>
        </p:nvSpPr>
        <p:spPr>
          <a:xfrm>
            <a:off x="5396" y="5453989"/>
            <a:ext cx="385073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err="1"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Match_Id</a:t>
            </a:r>
            <a:r>
              <a:rPr lang="en-US" altLang="ko-KR" b="1" dirty="0"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 : </a:t>
            </a:r>
            <a:r>
              <a:rPr lang="ko-KR" altLang="en-US" dirty="0"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경기의 고유번호</a:t>
            </a:r>
            <a:r>
              <a:rPr lang="en-US" altLang="ko-KR" dirty="0"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(UNIQUE)</a:t>
            </a:r>
            <a:endParaRPr lang="ko-KR" altLang="en-US" dirty="0">
              <a:latin typeface="ELAND 초이스OTF Light" panose="02020503020101020101" pitchFamily="18" charset="-127"/>
              <a:ea typeface="ELAND 초이스OTF Light" panose="02020503020101020101" pitchFamily="18" charset="-127"/>
            </a:endParaRPr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CAF3F06E-B4D8-41B6-8284-405E99ED1788}"/>
              </a:ext>
            </a:extLst>
          </p:cNvPr>
          <p:cNvGrpSpPr/>
          <p:nvPr/>
        </p:nvGrpSpPr>
        <p:grpSpPr>
          <a:xfrm>
            <a:off x="9277448" y="2526492"/>
            <a:ext cx="2615133" cy="410922"/>
            <a:chOff x="3668408" y="2198314"/>
            <a:chExt cx="1737168" cy="896473"/>
          </a:xfrm>
        </p:grpSpPr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FA403605-E97E-4E3D-93CE-1BBC68E0CAE2}"/>
                </a:ext>
              </a:extLst>
            </p:cNvPr>
            <p:cNvCxnSpPr>
              <a:cxnSpLocks/>
            </p:cNvCxnSpPr>
            <p:nvPr/>
          </p:nvCxnSpPr>
          <p:spPr>
            <a:xfrm>
              <a:off x="3668408" y="2783615"/>
              <a:ext cx="6263" cy="31117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27AB2966-EDE8-4124-AC6A-F5C285E43F57}"/>
                </a:ext>
              </a:extLst>
            </p:cNvPr>
            <p:cNvCxnSpPr>
              <a:cxnSpLocks/>
            </p:cNvCxnSpPr>
            <p:nvPr/>
          </p:nvCxnSpPr>
          <p:spPr>
            <a:xfrm>
              <a:off x="5405576" y="2775456"/>
              <a:ext cx="0" cy="31435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19C442EF-F7D3-45C9-B617-886C7C4454FB}"/>
                </a:ext>
              </a:extLst>
            </p:cNvPr>
            <p:cNvCxnSpPr/>
            <p:nvPr/>
          </p:nvCxnSpPr>
          <p:spPr>
            <a:xfrm>
              <a:off x="3668408" y="2783615"/>
              <a:ext cx="1737168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DECB0F1A-6673-49A1-AA04-9959674F08B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87434" y="2198314"/>
              <a:ext cx="6720" cy="587623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8C0D5852-8EE8-4E7B-9C89-D603EF926FE9}"/>
              </a:ext>
            </a:extLst>
          </p:cNvPr>
          <p:cNvGrpSpPr/>
          <p:nvPr/>
        </p:nvGrpSpPr>
        <p:grpSpPr>
          <a:xfrm rot="10800000">
            <a:off x="6379746" y="5021254"/>
            <a:ext cx="2615133" cy="410922"/>
            <a:chOff x="3668408" y="2198314"/>
            <a:chExt cx="1737168" cy="896473"/>
          </a:xfrm>
        </p:grpSpPr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id="{78B1F348-60A4-42BE-B25B-2DC804AF7B9D}"/>
                </a:ext>
              </a:extLst>
            </p:cNvPr>
            <p:cNvCxnSpPr>
              <a:cxnSpLocks/>
            </p:cNvCxnSpPr>
            <p:nvPr/>
          </p:nvCxnSpPr>
          <p:spPr>
            <a:xfrm>
              <a:off x="3668408" y="2783615"/>
              <a:ext cx="6263" cy="31117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id="{38747D1A-8145-4E59-BBE6-2065F3686EAD}"/>
                </a:ext>
              </a:extLst>
            </p:cNvPr>
            <p:cNvCxnSpPr>
              <a:cxnSpLocks/>
            </p:cNvCxnSpPr>
            <p:nvPr/>
          </p:nvCxnSpPr>
          <p:spPr>
            <a:xfrm>
              <a:off x="5405576" y="2775456"/>
              <a:ext cx="0" cy="31435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 59">
              <a:extLst>
                <a:ext uri="{FF2B5EF4-FFF2-40B4-BE49-F238E27FC236}">
                  <a16:creationId xmlns:a16="http://schemas.microsoft.com/office/drawing/2014/main" id="{6D023E00-56B9-4330-B324-119B6D35A115}"/>
                </a:ext>
              </a:extLst>
            </p:cNvPr>
            <p:cNvCxnSpPr/>
            <p:nvPr/>
          </p:nvCxnSpPr>
          <p:spPr>
            <a:xfrm>
              <a:off x="3668408" y="2783615"/>
              <a:ext cx="1737168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연결선 60">
              <a:extLst>
                <a:ext uri="{FF2B5EF4-FFF2-40B4-BE49-F238E27FC236}">
                  <a16:creationId xmlns:a16="http://schemas.microsoft.com/office/drawing/2014/main" id="{F38DD3D8-73AA-4C1D-8A39-6E1642C61D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87434" y="2198314"/>
              <a:ext cx="6720" cy="587623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466050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4F300AEE-1C8A-4E50-B2E0-58B46796D37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데이터 </a:t>
            </a:r>
            <a:r>
              <a:rPr lang="en-US" altLang="ko-KR" dirty="0"/>
              <a:t>1</a:t>
            </a:r>
            <a:r>
              <a:rPr lang="ko-KR" altLang="en-US" dirty="0"/>
              <a:t>차 저장 공간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129A3B26-2158-43F6-9419-B51CF5A88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GCP : Cloud Storage</a:t>
            </a:r>
            <a:r>
              <a:rPr lang="ko-KR" altLang="en-US" dirty="0"/>
              <a:t> 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9CCA35B-9A00-4350-9CCB-2A41E4602E7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/>
              <a:t>PROJECT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6157B4E-1248-481D-A270-17E4783F57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 dirty="0"/>
              <a:t>02</a:t>
            </a:r>
            <a:endParaRPr lang="ko-KR" altLang="en-US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2461878-B96F-4DBE-9F33-0D8B5E610D44}"/>
              </a:ext>
            </a:extLst>
          </p:cNvPr>
          <p:cNvGrpSpPr/>
          <p:nvPr/>
        </p:nvGrpSpPr>
        <p:grpSpPr>
          <a:xfrm>
            <a:off x="547681" y="2782808"/>
            <a:ext cx="11254754" cy="3125114"/>
            <a:chOff x="698384" y="1787128"/>
            <a:chExt cx="11254754" cy="3125114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7C1BCCA6-E27A-4842-AE55-75437A3970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8384" y="2774080"/>
              <a:ext cx="2302418" cy="1151209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F5EF370F-A233-4FAB-8929-7D963E774BE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2442" r="43666" b="46183"/>
            <a:stretch/>
          </p:blipFill>
          <p:spPr>
            <a:xfrm>
              <a:off x="3075230" y="1787128"/>
              <a:ext cx="8877908" cy="31251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239808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B378286F-398F-4BCB-A2A3-AC82E66CCED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데이터 </a:t>
            </a:r>
            <a:r>
              <a:rPr lang="en-US" altLang="ko-KR" dirty="0"/>
              <a:t>2</a:t>
            </a:r>
            <a:r>
              <a:rPr lang="ko-KR" altLang="en-US" dirty="0"/>
              <a:t>차 저장 및 분석 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6EC23F0-9E45-4520-AEF5-AEFA98C26A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GCP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Big Query</a:t>
            </a:r>
            <a:endParaRPr lang="ko-KR" altLang="en-US" dirty="0"/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BF29968D-31C5-4057-87B7-B11B89995B5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/>
              <a:t>PROJECT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ABA2FAC-0644-4EE9-8917-1D506880945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02</a:t>
            </a:r>
            <a:endParaRPr lang="ko-KR" altLang="en-US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86D0BC26-A5B8-4B31-9F41-165DDEC005E4}"/>
              </a:ext>
            </a:extLst>
          </p:cNvPr>
          <p:cNvGrpSpPr/>
          <p:nvPr/>
        </p:nvGrpSpPr>
        <p:grpSpPr>
          <a:xfrm>
            <a:off x="411287" y="2714541"/>
            <a:ext cx="11369426" cy="3528213"/>
            <a:chOff x="433009" y="1664893"/>
            <a:chExt cx="11369426" cy="3528213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071E0102-6038-48D5-AB8C-52EDB66128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009" y="2788922"/>
              <a:ext cx="2549299" cy="1083452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363C8D2B-3F93-426A-8F77-457EC63679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2442" r="32674" b="23877"/>
            <a:stretch/>
          </p:blipFill>
          <p:spPr>
            <a:xfrm>
              <a:off x="2934585" y="1664893"/>
              <a:ext cx="8867850" cy="352821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149877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F067D609-7EEA-4893-B875-7BD7816584B9}"/>
              </a:ext>
            </a:extLst>
          </p:cNvPr>
          <p:cNvSpPr/>
          <p:nvPr/>
        </p:nvSpPr>
        <p:spPr>
          <a:xfrm>
            <a:off x="736601" y="3151370"/>
            <a:ext cx="10718800" cy="686733"/>
          </a:xfrm>
          <a:prstGeom prst="rightArrow">
            <a:avLst>
              <a:gd name="adj1" fmla="val 50000"/>
              <a:gd name="adj2" fmla="val 104091"/>
            </a:avLst>
          </a:prstGeom>
          <a:solidFill>
            <a:srgbClr val="002D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ELAND 초이스OTF Light" panose="02020503020101020101" pitchFamily="18" charset="-127"/>
              <a:ea typeface="ELAND 초이스OTF Light" panose="02020503020101020101" pitchFamily="18" charset="-127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2D082513-97A0-4A1C-B6B6-A5CAF413B0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AWS / JENKINS  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5E2994B-1419-47A5-8E22-257C767BE20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/>
              <a:t>PROJECT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6550462-A48D-4988-9FBC-BD31951E6CA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 dirty="0"/>
              <a:t>02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623C2B5-4530-4202-B49E-C11320456E97}"/>
              </a:ext>
            </a:extLst>
          </p:cNvPr>
          <p:cNvSpPr txBox="1"/>
          <p:nvPr/>
        </p:nvSpPr>
        <p:spPr>
          <a:xfrm>
            <a:off x="826218" y="1729856"/>
            <a:ext cx="53751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rgbClr val="002D86"/>
              </a:buClr>
              <a:buFont typeface="Wingdings" panose="05000000000000000000" pitchFamily="2" charset="2"/>
              <a:buChar char="§"/>
            </a:pPr>
            <a:r>
              <a:rPr lang="ko-KR" altLang="en-US" sz="2800" dirty="0"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데이터 수집 자동화 시스템 구축 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EDF487F2-AB48-4C70-8DE3-2C028D2814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097" y="3124970"/>
            <a:ext cx="699933" cy="699933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0A91D843-E89A-4752-968A-FC779C8E0B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244" y="3079033"/>
            <a:ext cx="699933" cy="699933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FC26C314-DB4D-4E2C-AA7A-6578A0A169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8338" y="3102905"/>
            <a:ext cx="699933" cy="699933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D4E7F7A2-D6E5-4BE8-8123-3162469616A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4950" y="3124970"/>
            <a:ext cx="699933" cy="69993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25DA08B2-CFBD-4E51-8DEB-2E1B77FC58BD}"/>
              </a:ext>
            </a:extLst>
          </p:cNvPr>
          <p:cNvSpPr txBox="1"/>
          <p:nvPr/>
        </p:nvSpPr>
        <p:spPr>
          <a:xfrm>
            <a:off x="1038963" y="4012604"/>
            <a:ext cx="19386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002D86"/>
                </a:solidFill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API </a:t>
            </a:r>
            <a:r>
              <a:rPr lang="ko-KR" altLang="en-US" sz="2400" dirty="0">
                <a:solidFill>
                  <a:srgbClr val="002D86"/>
                </a:solidFill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사용</a:t>
            </a:r>
          </a:p>
          <a:p>
            <a:pPr algn="ctr"/>
            <a:r>
              <a:rPr lang="ko-KR" altLang="en-US" sz="2400" dirty="0">
                <a:solidFill>
                  <a:srgbClr val="002D86"/>
                </a:solidFill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데이터 수집</a:t>
            </a:r>
            <a:endParaRPr lang="en-US" altLang="ko-KR" sz="2400" dirty="0">
              <a:solidFill>
                <a:srgbClr val="002D86"/>
              </a:solidFill>
              <a:latin typeface="ELAND 초이스OTF Light" panose="02020503020101020101" pitchFamily="18" charset="-127"/>
              <a:ea typeface="ELAND 초이스OTF Light" panose="02020503020101020101" pitchFamily="18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A36AB00-9566-4B92-98CA-04B457A664B0}"/>
              </a:ext>
            </a:extLst>
          </p:cNvPr>
          <p:cNvSpPr txBox="1"/>
          <p:nvPr/>
        </p:nvSpPr>
        <p:spPr>
          <a:xfrm>
            <a:off x="3262343" y="4071241"/>
            <a:ext cx="25068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002D86"/>
                </a:solidFill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GCS</a:t>
            </a:r>
            <a:r>
              <a:rPr lang="ko-KR" altLang="en-US" sz="2400" dirty="0">
                <a:solidFill>
                  <a:srgbClr val="002D86"/>
                </a:solidFill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 데이터 저장</a:t>
            </a:r>
          </a:p>
          <a:p>
            <a:pPr algn="ctr"/>
            <a:r>
              <a:rPr lang="en-US" altLang="ko-KR" sz="2400" dirty="0">
                <a:solidFill>
                  <a:srgbClr val="002D86"/>
                </a:solidFill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DB </a:t>
            </a:r>
            <a:r>
              <a:rPr lang="ko-KR" altLang="en-US" sz="2400" dirty="0">
                <a:solidFill>
                  <a:srgbClr val="002D86"/>
                </a:solidFill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업데이트</a:t>
            </a:r>
            <a:endParaRPr lang="en-US" altLang="ko-KR" sz="2400" dirty="0">
              <a:solidFill>
                <a:srgbClr val="002D86"/>
              </a:solidFill>
              <a:latin typeface="ELAND 초이스OTF Light" panose="02020503020101020101" pitchFamily="18" charset="-127"/>
              <a:ea typeface="ELAND 초이스OTF Light" panose="02020503020101020101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00E4B4E-4A6D-4199-9FC1-480E46AD3317}"/>
              </a:ext>
            </a:extLst>
          </p:cNvPr>
          <p:cNvSpPr txBox="1"/>
          <p:nvPr/>
        </p:nvSpPr>
        <p:spPr>
          <a:xfrm>
            <a:off x="5940131" y="4038275"/>
            <a:ext cx="20658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002D86"/>
                </a:solidFill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BigQuery </a:t>
            </a:r>
            <a:r>
              <a:rPr lang="ko-KR" altLang="en-US" sz="2400" dirty="0">
                <a:solidFill>
                  <a:srgbClr val="002D86"/>
                </a:solidFill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활용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08A2B88-06CE-4467-9D1D-D6989C26E463}"/>
              </a:ext>
            </a:extLst>
          </p:cNvPr>
          <p:cNvSpPr txBox="1"/>
          <p:nvPr/>
        </p:nvSpPr>
        <p:spPr>
          <a:xfrm>
            <a:off x="8104102" y="3988732"/>
            <a:ext cx="25068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rgbClr val="002D86"/>
                </a:solidFill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데이터 활용</a:t>
            </a:r>
            <a:endParaRPr lang="en-US" altLang="ko-KR" sz="2400" dirty="0">
              <a:solidFill>
                <a:srgbClr val="002D86"/>
              </a:solidFill>
              <a:latin typeface="ELAND 초이스OTF Light" panose="02020503020101020101" pitchFamily="18" charset="-127"/>
              <a:ea typeface="ELAND 초이스OTF Light" panose="02020503020101020101" pitchFamily="18" charset="-127"/>
            </a:endParaRPr>
          </a:p>
          <a:p>
            <a:pPr algn="ctr"/>
            <a:r>
              <a:rPr lang="ko-KR" altLang="en-US" sz="2400" dirty="0">
                <a:solidFill>
                  <a:srgbClr val="002D86"/>
                </a:solidFill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모델 학습 및 예측</a:t>
            </a:r>
            <a:endParaRPr lang="en-US" altLang="ko-KR" sz="2400" dirty="0">
              <a:solidFill>
                <a:srgbClr val="002D86"/>
              </a:solidFill>
              <a:latin typeface="ELAND 초이스OTF Light" panose="02020503020101020101" pitchFamily="18" charset="-127"/>
              <a:ea typeface="ELAND 초이스OTF Light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778276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B0C7A15D-A32C-4AF8-8AF4-FD9EECB9A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챔피언 추천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BDCB274-537E-4A12-B35C-D465F372C8A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/>
              <a:t>PROJECT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2D0D010-332F-4CBD-B1F3-4CA7AA86460B}"/>
              </a:ext>
            </a:extLst>
          </p:cNvPr>
          <p:cNvSpPr/>
          <p:nvPr/>
        </p:nvSpPr>
        <p:spPr>
          <a:xfrm>
            <a:off x="932757" y="1871863"/>
            <a:ext cx="1616149" cy="382772"/>
          </a:xfrm>
          <a:prstGeom prst="rect">
            <a:avLst/>
          </a:prstGeom>
          <a:solidFill>
            <a:srgbClr val="88A5D8"/>
          </a:solidFill>
          <a:ln>
            <a:solidFill>
              <a:srgbClr val="FAFA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ELAND 초이스OTF Light" panose="02020503020101020101" pitchFamily="18" charset="-127"/>
              <a:ea typeface="ELAND 초이스OTF Light" panose="02020503020101020101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2AC1415-320A-44C0-8B09-EE3A4E91B32B}"/>
              </a:ext>
            </a:extLst>
          </p:cNvPr>
          <p:cNvSpPr/>
          <p:nvPr/>
        </p:nvSpPr>
        <p:spPr>
          <a:xfrm>
            <a:off x="2796856" y="2145620"/>
            <a:ext cx="1616149" cy="382772"/>
          </a:xfrm>
          <a:prstGeom prst="rect">
            <a:avLst/>
          </a:prstGeom>
          <a:solidFill>
            <a:srgbClr val="FF696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ELAND 초이스OTF Light" panose="02020503020101020101" pitchFamily="18" charset="-127"/>
              <a:ea typeface="ELAND 초이스OTF Light" panose="02020503020101020101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75E437A-AAFA-4920-9243-DAB84DE3D463}"/>
              </a:ext>
            </a:extLst>
          </p:cNvPr>
          <p:cNvSpPr/>
          <p:nvPr/>
        </p:nvSpPr>
        <p:spPr>
          <a:xfrm>
            <a:off x="932757" y="3304301"/>
            <a:ext cx="1616149" cy="382772"/>
          </a:xfrm>
          <a:prstGeom prst="rect">
            <a:avLst/>
          </a:prstGeom>
          <a:solidFill>
            <a:srgbClr val="88A5D8"/>
          </a:solidFill>
          <a:ln>
            <a:solidFill>
              <a:srgbClr val="FAFA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ELAND 초이스OTF Light" panose="02020503020101020101" pitchFamily="18" charset="-127"/>
              <a:ea typeface="ELAND 초이스OTF Light" panose="02020503020101020101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4CC66EA-6662-44AA-9FCF-49CA76ACC995}"/>
              </a:ext>
            </a:extLst>
          </p:cNvPr>
          <p:cNvSpPr/>
          <p:nvPr/>
        </p:nvSpPr>
        <p:spPr>
          <a:xfrm>
            <a:off x="932757" y="3739029"/>
            <a:ext cx="1616149" cy="382772"/>
          </a:xfrm>
          <a:prstGeom prst="rect">
            <a:avLst/>
          </a:prstGeom>
          <a:solidFill>
            <a:srgbClr val="88A5D8"/>
          </a:solidFill>
          <a:ln>
            <a:solidFill>
              <a:srgbClr val="FAFA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ELAND 초이스OTF Light" panose="02020503020101020101" pitchFamily="18" charset="-127"/>
              <a:ea typeface="ELAND 초이스OTF Light" panose="02020503020101020101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8BC9142-5BAA-465F-8625-F3886594F921}"/>
              </a:ext>
            </a:extLst>
          </p:cNvPr>
          <p:cNvSpPr/>
          <p:nvPr/>
        </p:nvSpPr>
        <p:spPr>
          <a:xfrm>
            <a:off x="2796855" y="2576530"/>
            <a:ext cx="1616149" cy="382772"/>
          </a:xfrm>
          <a:prstGeom prst="rect">
            <a:avLst/>
          </a:prstGeom>
          <a:solidFill>
            <a:srgbClr val="FF696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ELAND 초이스OTF Light" panose="02020503020101020101" pitchFamily="18" charset="-127"/>
              <a:ea typeface="ELAND 초이스OTF Light" panose="02020503020101020101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D429741-5061-487C-93D3-9897035BB89E}"/>
              </a:ext>
            </a:extLst>
          </p:cNvPr>
          <p:cNvSpPr/>
          <p:nvPr/>
        </p:nvSpPr>
        <p:spPr>
          <a:xfrm>
            <a:off x="2832123" y="3956924"/>
            <a:ext cx="1616149" cy="382772"/>
          </a:xfrm>
          <a:prstGeom prst="rect">
            <a:avLst/>
          </a:prstGeom>
          <a:solidFill>
            <a:srgbClr val="FF696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ELAND 초이스OTF Light" panose="02020503020101020101" pitchFamily="18" charset="-127"/>
              <a:ea typeface="ELAND 초이스OTF Light" panose="02020503020101020101" pitchFamily="18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92592C9-C1C8-401C-A325-DAC9C2D5D37A}"/>
              </a:ext>
            </a:extLst>
          </p:cNvPr>
          <p:cNvSpPr/>
          <p:nvPr/>
        </p:nvSpPr>
        <p:spPr>
          <a:xfrm>
            <a:off x="2832117" y="5745194"/>
            <a:ext cx="1616149" cy="382772"/>
          </a:xfrm>
          <a:prstGeom prst="rect">
            <a:avLst/>
          </a:prstGeom>
          <a:solidFill>
            <a:srgbClr val="FF696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ELAND 초이스OTF Light" panose="02020503020101020101" pitchFamily="18" charset="-127"/>
              <a:ea typeface="ELAND 초이스OTF Light" panose="02020503020101020101" pitchFamily="18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6779B17-9A5D-437B-9905-CCA2006FE49E}"/>
              </a:ext>
            </a:extLst>
          </p:cNvPr>
          <p:cNvSpPr/>
          <p:nvPr/>
        </p:nvSpPr>
        <p:spPr>
          <a:xfrm>
            <a:off x="932757" y="5577998"/>
            <a:ext cx="1616149" cy="382772"/>
          </a:xfrm>
          <a:prstGeom prst="rect">
            <a:avLst/>
          </a:prstGeom>
          <a:solidFill>
            <a:srgbClr val="88A5D8"/>
          </a:solidFill>
          <a:ln>
            <a:solidFill>
              <a:srgbClr val="FAFA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ELAND 초이스OTF Light" panose="02020503020101020101" pitchFamily="18" charset="-127"/>
              <a:ea typeface="ELAND 초이스OTF Light" panose="02020503020101020101" pitchFamily="18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40B4AAB-279E-4237-9A40-9B0AC226E01E}"/>
              </a:ext>
            </a:extLst>
          </p:cNvPr>
          <p:cNvSpPr/>
          <p:nvPr/>
        </p:nvSpPr>
        <p:spPr>
          <a:xfrm>
            <a:off x="2832123" y="4398342"/>
            <a:ext cx="1616149" cy="382772"/>
          </a:xfrm>
          <a:prstGeom prst="rect">
            <a:avLst/>
          </a:prstGeom>
          <a:solidFill>
            <a:srgbClr val="FF696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ELAND 초이스OTF Light" panose="02020503020101020101" pitchFamily="18" charset="-127"/>
              <a:ea typeface="ELAND 초이스OTF Light" panose="02020503020101020101" pitchFamily="18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260786E-0AC3-4EC1-A409-49C2BCE17555}"/>
              </a:ext>
            </a:extLst>
          </p:cNvPr>
          <p:cNvSpPr/>
          <p:nvPr/>
        </p:nvSpPr>
        <p:spPr>
          <a:xfrm>
            <a:off x="932759" y="5147821"/>
            <a:ext cx="1616149" cy="382772"/>
          </a:xfrm>
          <a:prstGeom prst="rect">
            <a:avLst/>
          </a:prstGeom>
          <a:solidFill>
            <a:srgbClr val="88A5D8"/>
          </a:solidFill>
          <a:ln>
            <a:solidFill>
              <a:srgbClr val="FAFA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ELAND 초이스OTF Light" panose="02020503020101020101" pitchFamily="18" charset="-127"/>
              <a:ea typeface="ELAND 초이스OTF Light" panose="02020503020101020101" pitchFamily="18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80FDA584-EE2F-4BE8-82E8-6096130FB1C0}"/>
              </a:ext>
            </a:extLst>
          </p:cNvPr>
          <p:cNvSpPr/>
          <p:nvPr/>
        </p:nvSpPr>
        <p:spPr>
          <a:xfrm>
            <a:off x="4731485" y="2314515"/>
            <a:ext cx="616689" cy="640101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>
                <a:solidFill>
                  <a:srgbClr val="002D86"/>
                </a:solidFill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1</a:t>
            </a:r>
            <a:endParaRPr lang="ko-KR" altLang="en-US" sz="2800" b="1" dirty="0">
              <a:solidFill>
                <a:srgbClr val="002D86"/>
              </a:solidFill>
              <a:latin typeface="ELAND 초이스OTF Light" panose="02020503020101020101" pitchFamily="18" charset="-127"/>
              <a:ea typeface="ELAND 초이스OTF Light" panose="02020503020101020101" pitchFamily="18" charset="-127"/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6D3F2DFB-E364-4B72-8BF8-F414DCC22FB3}"/>
              </a:ext>
            </a:extLst>
          </p:cNvPr>
          <p:cNvSpPr/>
          <p:nvPr/>
        </p:nvSpPr>
        <p:spPr>
          <a:xfrm>
            <a:off x="4731487" y="3972490"/>
            <a:ext cx="616689" cy="640101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>
                <a:solidFill>
                  <a:srgbClr val="002D86"/>
                </a:solidFill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2</a:t>
            </a:r>
            <a:endParaRPr lang="ko-KR" altLang="en-US" sz="2800" b="1" dirty="0">
              <a:solidFill>
                <a:srgbClr val="002D86"/>
              </a:solidFill>
              <a:latin typeface="ELAND 초이스OTF Light" panose="02020503020101020101" pitchFamily="18" charset="-127"/>
              <a:ea typeface="ELAND 초이스OTF Light" panose="02020503020101020101" pitchFamily="18" charset="-127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75ECCE18-2C5F-4159-9BFA-08CC0BC0D450}"/>
              </a:ext>
            </a:extLst>
          </p:cNvPr>
          <p:cNvSpPr/>
          <p:nvPr/>
        </p:nvSpPr>
        <p:spPr>
          <a:xfrm>
            <a:off x="4731488" y="5594721"/>
            <a:ext cx="616689" cy="640101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>
                <a:solidFill>
                  <a:srgbClr val="002D86"/>
                </a:solidFill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3</a:t>
            </a:r>
            <a:endParaRPr lang="ko-KR" altLang="en-US" sz="2800" b="1" dirty="0">
              <a:solidFill>
                <a:srgbClr val="002D86"/>
              </a:solidFill>
              <a:latin typeface="ELAND 초이스OTF Light" panose="02020503020101020101" pitchFamily="18" charset="-127"/>
              <a:ea typeface="ELAND 초이스OTF Light" panose="02020503020101020101" pitchFamily="18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5BA0383-1611-46EB-B3B5-0E990D5A3DDB}"/>
              </a:ext>
            </a:extLst>
          </p:cNvPr>
          <p:cNvSpPr txBox="1"/>
          <p:nvPr/>
        </p:nvSpPr>
        <p:spPr>
          <a:xfrm flipH="1">
            <a:off x="5466393" y="2441103"/>
            <a:ext cx="63360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포지션 별 챔피언 </a:t>
            </a:r>
            <a:r>
              <a:rPr lang="ko-KR" altLang="en-US" sz="2000" dirty="0" err="1"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티어에</a:t>
            </a:r>
            <a:r>
              <a:rPr lang="ko-KR" altLang="en-US" sz="2000" dirty="0"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 기반한 추천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8335B56-FC3D-4F52-9CC5-C4B18300800C}"/>
              </a:ext>
            </a:extLst>
          </p:cNvPr>
          <p:cNvSpPr txBox="1"/>
          <p:nvPr/>
        </p:nvSpPr>
        <p:spPr>
          <a:xfrm flipH="1">
            <a:off x="5461000" y="5715092"/>
            <a:ext cx="65431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앞서 선택한 챔피언을 고려하여 모델 기반 최고 승률 챔피언 추천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8D5C6AC-BD41-41A9-9327-0988377C44A9}"/>
              </a:ext>
            </a:extLst>
          </p:cNvPr>
          <p:cNvSpPr txBox="1"/>
          <p:nvPr/>
        </p:nvSpPr>
        <p:spPr>
          <a:xfrm flipH="1">
            <a:off x="5460999" y="4095415"/>
            <a:ext cx="65431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앞서 선택한 챔피언을 고려하여 최적 조합 기반 추천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3BEC821-0315-4CAC-B59B-75FAC1278E5A}"/>
              </a:ext>
            </a:extLst>
          </p:cNvPr>
          <p:cNvSpPr txBox="1"/>
          <p:nvPr/>
        </p:nvSpPr>
        <p:spPr>
          <a:xfrm>
            <a:off x="1218314" y="6354055"/>
            <a:ext cx="13305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err="1"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블루팀</a:t>
            </a:r>
            <a:endParaRPr lang="ko-KR" altLang="en-US" sz="2400" b="1" dirty="0">
              <a:latin typeface="ELAND 초이스OTF Light" panose="02020503020101020101" pitchFamily="18" charset="-127"/>
              <a:ea typeface="ELAND 초이스OTF Light" panose="02020503020101020101" pitchFamily="18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7CC7ECC-F4A5-457C-85F0-ECECAC04BB41}"/>
              </a:ext>
            </a:extLst>
          </p:cNvPr>
          <p:cNvSpPr txBox="1"/>
          <p:nvPr/>
        </p:nvSpPr>
        <p:spPr>
          <a:xfrm>
            <a:off x="3185541" y="6354055"/>
            <a:ext cx="11632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err="1"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레드팀</a:t>
            </a:r>
            <a:endParaRPr lang="ko-KR" altLang="en-US" sz="2400" b="1" dirty="0">
              <a:latin typeface="ELAND 초이스OTF Light" panose="02020503020101020101" pitchFamily="18" charset="-127"/>
              <a:ea typeface="ELAND 초이스OTF Light" panose="02020503020101020101" pitchFamily="18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C1E731F-1BCC-478B-AC23-3AAA73C2E7A1}"/>
              </a:ext>
            </a:extLst>
          </p:cNvPr>
          <p:cNvSpPr/>
          <p:nvPr/>
        </p:nvSpPr>
        <p:spPr>
          <a:xfrm>
            <a:off x="838200" y="469220"/>
            <a:ext cx="1019783" cy="997424"/>
          </a:xfrm>
          <a:prstGeom prst="rect">
            <a:avLst/>
          </a:prstGeom>
          <a:solidFill>
            <a:srgbClr val="002D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ELAND 초이스OTF Light" panose="02020503020101020101" pitchFamily="18" charset="-127"/>
              <a:ea typeface="ELAND 초이스OTF Light" panose="02020503020101020101" pitchFamily="18" charset="-127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3616F95-E554-45D8-9337-590800A9228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88521" y="750250"/>
            <a:ext cx="719137" cy="768350"/>
          </a:xfrm>
        </p:spPr>
        <p:txBody>
          <a:bodyPr/>
          <a:lstStyle/>
          <a:p>
            <a:r>
              <a:rPr lang="en-US" altLang="ko-KR" dirty="0"/>
              <a:t>02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56602FF-C57E-4CED-BDC4-484E8DAFD6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4539"/>
          <a:stretch/>
        </p:blipFill>
        <p:spPr>
          <a:xfrm>
            <a:off x="9796576" y="1402273"/>
            <a:ext cx="2124075" cy="1726537"/>
          </a:xfrm>
          <a:prstGeom prst="rect">
            <a:avLst/>
          </a:prstGeom>
        </p:spPr>
      </p:pic>
      <p:cxnSp>
        <p:nvCxnSpPr>
          <p:cNvPr id="18" name="연결선: 꺾임 17">
            <a:extLst>
              <a:ext uri="{FF2B5EF4-FFF2-40B4-BE49-F238E27FC236}">
                <a16:creationId xmlns:a16="http://schemas.microsoft.com/office/drawing/2014/main" id="{2F17C812-3AC1-4CD7-951A-F3365D89DB25}"/>
              </a:ext>
            </a:extLst>
          </p:cNvPr>
          <p:cNvCxnSpPr>
            <a:cxnSpLocks/>
          </p:cNvCxnSpPr>
          <p:nvPr/>
        </p:nvCxnSpPr>
        <p:spPr>
          <a:xfrm>
            <a:off x="798605" y="2782559"/>
            <a:ext cx="10685347" cy="528394"/>
          </a:xfrm>
          <a:prstGeom prst="bentConnector3">
            <a:avLst>
              <a:gd name="adj1" fmla="val 17196"/>
            </a:avLst>
          </a:prstGeom>
          <a:ln>
            <a:solidFill>
              <a:srgbClr val="002D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연결선: 꺾임 36">
            <a:extLst>
              <a:ext uri="{FF2B5EF4-FFF2-40B4-BE49-F238E27FC236}">
                <a16:creationId xmlns:a16="http://schemas.microsoft.com/office/drawing/2014/main" id="{4D6E2AFD-F165-4856-8C3E-CD278FDD0EE7}"/>
              </a:ext>
            </a:extLst>
          </p:cNvPr>
          <p:cNvCxnSpPr>
            <a:cxnSpLocks/>
          </p:cNvCxnSpPr>
          <p:nvPr/>
        </p:nvCxnSpPr>
        <p:spPr>
          <a:xfrm>
            <a:off x="798604" y="4673204"/>
            <a:ext cx="10685347" cy="528394"/>
          </a:xfrm>
          <a:prstGeom prst="bentConnector3">
            <a:avLst>
              <a:gd name="adj1" fmla="val 17790"/>
            </a:avLst>
          </a:prstGeom>
          <a:ln>
            <a:solidFill>
              <a:srgbClr val="002D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액자 37">
            <a:extLst>
              <a:ext uri="{FF2B5EF4-FFF2-40B4-BE49-F238E27FC236}">
                <a16:creationId xmlns:a16="http://schemas.microsoft.com/office/drawing/2014/main" id="{8C820690-CAF7-4E74-A25E-47E431344B54}"/>
              </a:ext>
            </a:extLst>
          </p:cNvPr>
          <p:cNvSpPr/>
          <p:nvPr/>
        </p:nvSpPr>
        <p:spPr>
          <a:xfrm>
            <a:off x="9796575" y="1381233"/>
            <a:ext cx="616689" cy="1779281"/>
          </a:xfrm>
          <a:prstGeom prst="frame">
            <a:avLst>
              <a:gd name="adj1" fmla="val 4699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ELAND 초이스OTF Light" panose="02020503020101020101" pitchFamily="18" charset="-127"/>
              <a:ea typeface="ELAND 초이스OTF Light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352923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30419A23-3097-4119-B3D1-48439C9C0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모델 학습 데이터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E12A7E4-E04F-4E67-A904-F2C75DA68FF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/>
              <a:t>PROJECT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E8DE913-6D41-47F1-8E83-A6F329926A3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 dirty="0"/>
              <a:t>02</a:t>
            </a:r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F15B22-55F0-4998-9D47-FB0A84924297}"/>
              </a:ext>
            </a:extLst>
          </p:cNvPr>
          <p:cNvSpPr txBox="1"/>
          <p:nvPr/>
        </p:nvSpPr>
        <p:spPr>
          <a:xfrm>
            <a:off x="781724" y="1827057"/>
            <a:ext cx="23931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002D86"/>
              </a:buClr>
              <a:buFont typeface="Wingdings" panose="05000000000000000000" pitchFamily="2" charset="2"/>
              <a:buChar char="§"/>
            </a:pPr>
            <a:r>
              <a:rPr lang="ko-KR" altLang="en-US" sz="2400" b="1" dirty="0"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데이터 추출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6381F66-C55B-49C5-9C48-8AD9F8BBAF9B}"/>
              </a:ext>
            </a:extLst>
          </p:cNvPr>
          <p:cNvSpPr txBox="1"/>
          <p:nvPr/>
        </p:nvSpPr>
        <p:spPr>
          <a:xfrm>
            <a:off x="781724" y="4009723"/>
            <a:ext cx="23931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285750" indent="-285750">
              <a:buClr>
                <a:srgbClr val="002D86"/>
              </a:buClr>
              <a:buFont typeface="Wingdings" panose="05000000000000000000" pitchFamily="2" charset="2"/>
              <a:buChar char="§"/>
              <a:defRPr sz="2400"/>
            </a:lvl1pPr>
          </a:lstStyle>
          <a:p>
            <a:r>
              <a:rPr lang="ko-KR" altLang="en-US" b="1" dirty="0"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데이터 가공</a:t>
            </a:r>
          </a:p>
        </p:txBody>
      </p:sp>
      <p:sp>
        <p:nvSpPr>
          <p:cNvPr id="59" name="Rectangle 1">
            <a:extLst>
              <a:ext uri="{FF2B5EF4-FFF2-40B4-BE49-F238E27FC236}">
                <a16:creationId xmlns:a16="http://schemas.microsoft.com/office/drawing/2014/main" id="{D1409E4C-0E4A-4613-B8E7-1032375197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3499535"/>
            <a:ext cx="1847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ELAND 초이스OTF Light" panose="02020503020101020101" pitchFamily="18" charset="-127"/>
              </a:rPr>
            </a:b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badi" panose="020B0604020104020204" pitchFamily="34" charset="0"/>
              <a:ea typeface="ELAND 초이스OTF Light" panose="02020503020101020101" pitchFamily="18" charset="-127"/>
            </a:endParaRP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0D4A63B3-4E6A-453E-B9A1-8B4A58D75443}"/>
              </a:ext>
            </a:extLst>
          </p:cNvPr>
          <p:cNvGrpSpPr/>
          <p:nvPr/>
        </p:nvGrpSpPr>
        <p:grpSpPr>
          <a:xfrm>
            <a:off x="901639" y="2336941"/>
            <a:ext cx="7717359" cy="1199897"/>
            <a:chOff x="901639" y="2336941"/>
            <a:chExt cx="7717359" cy="1199897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F22D81C-FFD8-4FF7-953F-BD52DB75B11E}"/>
                </a:ext>
              </a:extLst>
            </p:cNvPr>
            <p:cNvSpPr txBox="1"/>
            <p:nvPr/>
          </p:nvSpPr>
          <p:spPr>
            <a:xfrm>
              <a:off x="2443460" y="2518578"/>
              <a:ext cx="500458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dirty="0">
                  <a:latin typeface="ELAND 초이스OTF Light" panose="02020503020101020101" pitchFamily="18" charset="-127"/>
                  <a:ea typeface="ELAND 초이스OTF Light" panose="02020503020101020101" pitchFamily="18" charset="-127"/>
                </a:rPr>
                <a:t>p0_cid</a:t>
              </a:r>
              <a:endParaRPr lang="ko-KR" altLang="en-US" sz="900" dirty="0">
                <a:latin typeface="ELAND 초이스OTF Light" panose="02020503020101020101" pitchFamily="18" charset="-127"/>
                <a:ea typeface="ELAND 초이스OTF Light" panose="02020503020101020101" pitchFamily="18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FA837C-D250-4FD8-B99D-EBED818A8882}"/>
                </a:ext>
              </a:extLst>
            </p:cNvPr>
            <p:cNvSpPr txBox="1"/>
            <p:nvPr/>
          </p:nvSpPr>
          <p:spPr>
            <a:xfrm>
              <a:off x="3726180" y="2518578"/>
              <a:ext cx="503664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dirty="0">
                  <a:latin typeface="ELAND 초이스OTF Light" panose="02020503020101020101" pitchFamily="18" charset="-127"/>
                  <a:ea typeface="ELAND 초이스OTF Light" panose="02020503020101020101" pitchFamily="18" charset="-127"/>
                </a:rPr>
                <a:t>p1_cid</a:t>
              </a:r>
              <a:endParaRPr lang="ko-KR" altLang="en-US" sz="900" dirty="0">
                <a:latin typeface="ELAND 초이스OTF Light" panose="02020503020101020101" pitchFamily="18" charset="-127"/>
                <a:ea typeface="ELAND 초이스OTF Light" panose="02020503020101020101" pitchFamily="18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2C58645-5908-45B9-8989-3B288CB3A938}"/>
                </a:ext>
              </a:extLst>
            </p:cNvPr>
            <p:cNvSpPr txBox="1"/>
            <p:nvPr/>
          </p:nvSpPr>
          <p:spPr>
            <a:xfrm>
              <a:off x="5008900" y="2518578"/>
              <a:ext cx="500458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dirty="0">
                  <a:latin typeface="ELAND 초이스OTF Light" panose="02020503020101020101" pitchFamily="18" charset="-127"/>
                  <a:ea typeface="ELAND 초이스OTF Light" panose="02020503020101020101" pitchFamily="18" charset="-127"/>
                </a:rPr>
                <a:t>p2_cid</a:t>
              </a:r>
              <a:endParaRPr lang="ko-KR" altLang="en-US" sz="900" dirty="0">
                <a:latin typeface="ELAND 초이스OTF Light" panose="02020503020101020101" pitchFamily="18" charset="-127"/>
                <a:ea typeface="ELAND 초이스OTF Light" panose="02020503020101020101" pitchFamily="18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F0C2A7A-5D07-4377-A57E-4B148848FBDA}"/>
                </a:ext>
              </a:extLst>
            </p:cNvPr>
            <p:cNvSpPr txBox="1"/>
            <p:nvPr/>
          </p:nvSpPr>
          <p:spPr>
            <a:xfrm>
              <a:off x="6325888" y="2518578"/>
              <a:ext cx="502061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dirty="0">
                  <a:latin typeface="ELAND 초이스OTF Light" panose="02020503020101020101" pitchFamily="18" charset="-127"/>
                  <a:ea typeface="ELAND 초이스OTF Light" panose="02020503020101020101" pitchFamily="18" charset="-127"/>
                </a:rPr>
                <a:t>p3_cid</a:t>
              </a:r>
              <a:endParaRPr lang="ko-KR" altLang="en-US" sz="900" dirty="0">
                <a:latin typeface="ELAND 초이스OTF Light" panose="02020503020101020101" pitchFamily="18" charset="-127"/>
                <a:ea typeface="ELAND 초이스OTF Light" panose="02020503020101020101" pitchFamily="18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23BE3E3-4927-4B28-9734-E5AFD47414CD}"/>
                </a:ext>
              </a:extLst>
            </p:cNvPr>
            <p:cNvSpPr txBox="1"/>
            <p:nvPr/>
          </p:nvSpPr>
          <p:spPr>
            <a:xfrm>
              <a:off x="2478384" y="2792376"/>
              <a:ext cx="10064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latin typeface="ELAND 초이스OTF Light" panose="02020503020101020101" pitchFamily="18" charset="-127"/>
                  <a:ea typeface="ELAND 초이스OTF Light" panose="02020503020101020101" pitchFamily="18" charset="-127"/>
                </a:rPr>
                <a:t>266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6A3F98F-0EC8-48A7-9AA4-FA5D3F4CF672}"/>
                </a:ext>
              </a:extLst>
            </p:cNvPr>
            <p:cNvSpPr txBox="1"/>
            <p:nvPr/>
          </p:nvSpPr>
          <p:spPr>
            <a:xfrm>
              <a:off x="3740797" y="2792376"/>
              <a:ext cx="10064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latin typeface="ELAND 초이스OTF Light" panose="02020503020101020101" pitchFamily="18" charset="-127"/>
                  <a:ea typeface="ELAND 초이스OTF Light" panose="02020503020101020101" pitchFamily="18" charset="-127"/>
                </a:rPr>
                <a:t>64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EC38B77-E67B-4B35-9148-D6E32D4B44DD}"/>
                </a:ext>
              </a:extLst>
            </p:cNvPr>
            <p:cNvSpPr txBox="1"/>
            <p:nvPr/>
          </p:nvSpPr>
          <p:spPr>
            <a:xfrm>
              <a:off x="4985788" y="2792376"/>
              <a:ext cx="10064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latin typeface="ELAND 초이스OTF Light" panose="02020503020101020101" pitchFamily="18" charset="-127"/>
                  <a:ea typeface="ELAND 초이스OTF Light" panose="02020503020101020101" pitchFamily="18" charset="-127"/>
                </a:rPr>
                <a:t>103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3C4269F-8982-452E-8322-2D86DE98F391}"/>
                </a:ext>
              </a:extLst>
            </p:cNvPr>
            <p:cNvSpPr txBox="1"/>
            <p:nvPr/>
          </p:nvSpPr>
          <p:spPr>
            <a:xfrm>
              <a:off x="6302776" y="2792376"/>
              <a:ext cx="10064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latin typeface="ELAND 초이스OTF Light" panose="02020503020101020101" pitchFamily="18" charset="-127"/>
                  <a:ea typeface="ELAND 초이스OTF Light" panose="02020503020101020101" pitchFamily="18" charset="-127"/>
                </a:rPr>
                <a:t>  81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7644B12-375C-4760-A9C5-ED05134FAB7C}"/>
                </a:ext>
              </a:extLst>
            </p:cNvPr>
            <p:cNvSpPr txBox="1"/>
            <p:nvPr/>
          </p:nvSpPr>
          <p:spPr>
            <a:xfrm flipH="1">
              <a:off x="901639" y="2653903"/>
              <a:ext cx="20078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ELAND 초이스OTF Light" panose="02020503020101020101" pitchFamily="18" charset="-127"/>
                  <a:ea typeface="ELAND 초이스OTF Light" panose="02020503020101020101" pitchFamily="18" charset="-127"/>
                </a:rPr>
                <a:t>blue team</a:t>
              </a:r>
              <a:endParaRPr lang="ko-KR" altLang="en-US" dirty="0">
                <a:latin typeface="ELAND 초이스OTF Light" panose="02020503020101020101" pitchFamily="18" charset="-127"/>
                <a:ea typeface="ELAND 초이스OTF Light" panose="02020503020101020101" pitchFamily="18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46F3EDE-7B89-4DB9-844D-1C1248FBC46F}"/>
                </a:ext>
              </a:extLst>
            </p:cNvPr>
            <p:cNvSpPr txBox="1"/>
            <p:nvPr/>
          </p:nvSpPr>
          <p:spPr>
            <a:xfrm>
              <a:off x="3723613" y="3120843"/>
              <a:ext cx="67518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err="1">
                  <a:latin typeface="ELAND 초이스OTF Light" panose="02020503020101020101" pitchFamily="18" charset="-127"/>
                  <a:ea typeface="ELAND 초이스OTF Light" panose="02020503020101020101" pitchFamily="18" charset="-127"/>
                </a:rPr>
                <a:t>Leesin</a:t>
              </a:r>
              <a:endParaRPr lang="ko-KR" altLang="en-US" sz="1400" dirty="0">
                <a:latin typeface="ELAND 초이스OTF Light" panose="02020503020101020101" pitchFamily="18" charset="-127"/>
                <a:ea typeface="ELAND 초이스OTF Light" panose="02020503020101020101" pitchFamily="18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E26C79F-A618-4D58-AA82-01EA2B6C0A37}"/>
                </a:ext>
              </a:extLst>
            </p:cNvPr>
            <p:cNvSpPr txBox="1"/>
            <p:nvPr/>
          </p:nvSpPr>
          <p:spPr>
            <a:xfrm>
              <a:off x="2439204" y="3120843"/>
              <a:ext cx="65556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err="1">
                  <a:latin typeface="ELAND 초이스OTF Light" panose="02020503020101020101" pitchFamily="18" charset="-127"/>
                  <a:ea typeface="ELAND 초이스OTF Light" panose="02020503020101020101" pitchFamily="18" charset="-127"/>
                </a:rPr>
                <a:t>Artrox</a:t>
              </a:r>
              <a:endParaRPr lang="ko-KR" altLang="en-US" sz="1400" dirty="0">
                <a:latin typeface="ELAND 초이스OTF Light" panose="02020503020101020101" pitchFamily="18" charset="-127"/>
                <a:ea typeface="ELAND 초이스OTF Light" panose="02020503020101020101" pitchFamily="18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68AD202-8E64-4BEB-AD10-93618D0C9784}"/>
                </a:ext>
              </a:extLst>
            </p:cNvPr>
            <p:cNvSpPr txBox="1"/>
            <p:nvPr/>
          </p:nvSpPr>
          <p:spPr>
            <a:xfrm>
              <a:off x="5011933" y="3120843"/>
              <a:ext cx="48923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err="1">
                  <a:latin typeface="ELAND 초이스OTF Light" panose="02020503020101020101" pitchFamily="18" charset="-127"/>
                  <a:ea typeface="ELAND 초이스OTF Light" panose="02020503020101020101" pitchFamily="18" charset="-127"/>
                </a:rPr>
                <a:t>Ahri</a:t>
              </a:r>
              <a:endParaRPr lang="ko-KR" altLang="en-US" sz="1400" dirty="0">
                <a:latin typeface="ELAND 초이스OTF Light" panose="02020503020101020101" pitchFamily="18" charset="-127"/>
                <a:ea typeface="ELAND 초이스OTF Light" panose="02020503020101020101" pitchFamily="18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CE6AA67-4E8E-4694-9873-815A53D35A72}"/>
                </a:ext>
              </a:extLst>
            </p:cNvPr>
            <p:cNvSpPr txBox="1"/>
            <p:nvPr/>
          </p:nvSpPr>
          <p:spPr>
            <a:xfrm>
              <a:off x="6267488" y="3120843"/>
              <a:ext cx="6363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err="1">
                  <a:latin typeface="ELAND 초이스OTF Light" panose="02020503020101020101" pitchFamily="18" charset="-127"/>
                  <a:ea typeface="ELAND 초이스OTF Light" panose="02020503020101020101" pitchFamily="18" charset="-127"/>
                </a:rPr>
                <a:t>Ezreal</a:t>
              </a:r>
              <a:endParaRPr lang="ko-KR" altLang="en-US" sz="1400" dirty="0">
                <a:latin typeface="ELAND 초이스OTF Light" panose="02020503020101020101" pitchFamily="18" charset="-127"/>
                <a:ea typeface="ELAND 초이스OTF Light" panose="02020503020101020101" pitchFamily="18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4FCCCEF-39A4-4707-BE04-82A190D1B6B6}"/>
                </a:ext>
              </a:extLst>
            </p:cNvPr>
            <p:cNvSpPr txBox="1"/>
            <p:nvPr/>
          </p:nvSpPr>
          <p:spPr>
            <a:xfrm>
              <a:off x="7530353" y="3120843"/>
              <a:ext cx="68602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err="1">
                  <a:latin typeface="ELAND 초이스OTF Light" panose="02020503020101020101" pitchFamily="18" charset="-127"/>
                  <a:ea typeface="ELAND 초이스OTF Light" panose="02020503020101020101" pitchFamily="18" charset="-127"/>
                </a:rPr>
                <a:t>Xerath</a:t>
              </a:r>
              <a:endParaRPr lang="ko-KR" altLang="en-US" sz="1400" dirty="0">
                <a:latin typeface="ELAND 초이스OTF Light" panose="02020503020101020101" pitchFamily="18" charset="-127"/>
                <a:ea typeface="ELAND 초이스OTF Light" panose="02020503020101020101" pitchFamily="18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9180834-E413-4DFF-BAE4-E7BF3F9D97F3}"/>
                </a:ext>
              </a:extLst>
            </p:cNvPr>
            <p:cNvSpPr txBox="1"/>
            <p:nvPr/>
          </p:nvSpPr>
          <p:spPr>
            <a:xfrm>
              <a:off x="2147585" y="2754800"/>
              <a:ext cx="2664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ELAND 초이스OTF Light" panose="02020503020101020101" pitchFamily="18" charset="-127"/>
                  <a:ea typeface="ELAND 초이스OTF Light" panose="02020503020101020101" pitchFamily="18" charset="-127"/>
                </a:rPr>
                <a:t>[</a:t>
              </a:r>
              <a:endParaRPr lang="ko-KR" altLang="en-US" dirty="0">
                <a:latin typeface="ELAND 초이스OTF Light" panose="02020503020101020101" pitchFamily="18" charset="-127"/>
                <a:ea typeface="ELAND 초이스OTF Light" panose="02020503020101020101" pitchFamily="18" charset="-127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81F9A6E-C71A-4142-8F66-2E1A4DA02C1D}"/>
                </a:ext>
              </a:extLst>
            </p:cNvPr>
            <p:cNvSpPr txBox="1"/>
            <p:nvPr/>
          </p:nvSpPr>
          <p:spPr>
            <a:xfrm>
              <a:off x="8191690" y="2781422"/>
              <a:ext cx="2664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ELAND 초이스OTF Light" panose="02020503020101020101" pitchFamily="18" charset="-127"/>
                  <a:ea typeface="ELAND 초이스OTF Light" panose="02020503020101020101" pitchFamily="18" charset="-127"/>
                </a:rPr>
                <a:t>]</a:t>
              </a:r>
              <a:endParaRPr lang="ko-KR" altLang="en-US" dirty="0">
                <a:latin typeface="ELAND 초이스OTF Light" panose="02020503020101020101" pitchFamily="18" charset="-127"/>
                <a:ea typeface="ELAND 초이스OTF Light" panose="02020503020101020101" pitchFamily="18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C16BA272-A3C3-4B73-825A-41B256FD0FC8}"/>
                </a:ext>
              </a:extLst>
            </p:cNvPr>
            <p:cNvSpPr txBox="1"/>
            <p:nvPr/>
          </p:nvSpPr>
          <p:spPr>
            <a:xfrm>
              <a:off x="7552428" y="2513364"/>
              <a:ext cx="502061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dirty="0">
                  <a:latin typeface="ELAND 초이스OTF Light" panose="02020503020101020101" pitchFamily="18" charset="-127"/>
                  <a:ea typeface="ELAND 초이스OTF Light" panose="02020503020101020101" pitchFamily="18" charset="-127"/>
                </a:rPr>
                <a:t>p4_cid</a:t>
              </a:r>
              <a:endParaRPr lang="ko-KR" altLang="en-US" sz="900" dirty="0">
                <a:latin typeface="ELAND 초이스OTF Light" panose="02020503020101020101" pitchFamily="18" charset="-127"/>
                <a:ea typeface="ELAND 초이스OTF Light" panose="02020503020101020101" pitchFamily="18" charset="-127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77B1EE2-05D2-4D9E-871E-C8F23A8DF125}"/>
                </a:ext>
              </a:extLst>
            </p:cNvPr>
            <p:cNvSpPr txBox="1"/>
            <p:nvPr/>
          </p:nvSpPr>
          <p:spPr>
            <a:xfrm>
              <a:off x="7612573" y="2792376"/>
              <a:ext cx="10064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latin typeface="ELAND 초이스OTF Light" panose="02020503020101020101" pitchFamily="18" charset="-127"/>
                  <a:ea typeface="ELAND 초이스OTF Light" panose="02020503020101020101" pitchFamily="18" charset="-127"/>
                </a:rPr>
                <a:t>101</a:t>
              </a: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AACA9F02-0561-40D8-9187-F8BB755C130E}"/>
                </a:ext>
              </a:extLst>
            </p:cNvPr>
            <p:cNvSpPr/>
            <p:nvPr/>
          </p:nvSpPr>
          <p:spPr>
            <a:xfrm>
              <a:off x="4625046" y="2336941"/>
              <a:ext cx="1225174" cy="1199897"/>
            </a:xfrm>
            <a:prstGeom prst="rect">
              <a:avLst/>
            </a:prstGeom>
            <a:noFill/>
            <a:ln w="38100">
              <a:solidFill>
                <a:srgbClr val="002D8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ELAND 초이스OTF Light" panose="02020503020101020101" pitchFamily="18" charset="-127"/>
                <a:ea typeface="ELAND 초이스OTF Light" panose="02020503020101020101" pitchFamily="18" charset="-127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FF70C1AC-838B-4AF8-BC1B-807D891E57F0}"/>
              </a:ext>
            </a:extLst>
          </p:cNvPr>
          <p:cNvGrpSpPr/>
          <p:nvPr/>
        </p:nvGrpSpPr>
        <p:grpSpPr>
          <a:xfrm>
            <a:off x="1138220" y="4555027"/>
            <a:ext cx="9982471" cy="1477230"/>
            <a:chOff x="1345018" y="5037721"/>
            <a:chExt cx="9982471" cy="1477230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9D436E7E-4B13-40B0-997B-D9A43856EBCC}"/>
                </a:ext>
              </a:extLst>
            </p:cNvPr>
            <p:cNvSpPr txBox="1"/>
            <p:nvPr/>
          </p:nvSpPr>
          <p:spPr>
            <a:xfrm>
              <a:off x="1436297" y="5633359"/>
              <a:ext cx="100642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atin typeface="ELAND 초이스OTF Light" panose="02020503020101020101" pitchFamily="18" charset="-127"/>
                  <a:ea typeface="ELAND 초이스OTF Light" panose="02020503020101020101" pitchFamily="18" charset="-127"/>
                </a:rPr>
                <a:t>103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A241403E-82A7-46CE-871B-E12A0105605C}"/>
                </a:ext>
              </a:extLst>
            </p:cNvPr>
            <p:cNvSpPr txBox="1"/>
            <p:nvPr/>
          </p:nvSpPr>
          <p:spPr>
            <a:xfrm>
              <a:off x="1345018" y="6097286"/>
              <a:ext cx="69121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>
                  <a:latin typeface="ELAND 초이스OTF Light" panose="02020503020101020101" pitchFamily="18" charset="-127"/>
                  <a:ea typeface="ELAND 초이스OTF Light" panose="02020503020101020101" pitchFamily="18" charset="-127"/>
                </a:rPr>
                <a:t> </a:t>
              </a:r>
              <a:r>
                <a:rPr lang="en-US" altLang="ko-KR" sz="2000" dirty="0" err="1">
                  <a:latin typeface="ELAND 초이스OTF Light" panose="02020503020101020101" pitchFamily="18" charset="-127"/>
                  <a:ea typeface="ELAND 초이스OTF Light" panose="02020503020101020101" pitchFamily="18" charset="-127"/>
                </a:rPr>
                <a:t>Ahri</a:t>
              </a:r>
              <a:endParaRPr lang="en-US" altLang="ko-KR" sz="2000" b="0" i="0" dirty="0">
                <a:effectLst/>
                <a:latin typeface="ELAND 초이스OTF Light" panose="02020503020101020101" pitchFamily="18" charset="-127"/>
                <a:ea typeface="ELAND 초이스OTF Light" panose="02020503020101020101" pitchFamily="18" charset="-127"/>
              </a:endParaRPr>
            </a:p>
          </p:txBody>
        </p:sp>
        <p:cxnSp>
          <p:nvCxnSpPr>
            <p:cNvPr id="53" name="직선 화살표 연결선 52">
              <a:extLst>
                <a:ext uri="{FF2B5EF4-FFF2-40B4-BE49-F238E27FC236}">
                  <a16:creationId xmlns:a16="http://schemas.microsoft.com/office/drawing/2014/main" id="{B6C46888-1564-466C-8316-BBEDE411728F}"/>
                </a:ext>
              </a:extLst>
            </p:cNvPr>
            <p:cNvCxnSpPr>
              <a:cxnSpLocks/>
            </p:cNvCxnSpPr>
            <p:nvPr/>
          </p:nvCxnSpPr>
          <p:spPr>
            <a:xfrm>
              <a:off x="2354383" y="6145619"/>
              <a:ext cx="1152266" cy="0"/>
            </a:xfrm>
            <a:prstGeom prst="straightConnector1">
              <a:avLst/>
            </a:prstGeom>
            <a:ln w="38100">
              <a:solidFill>
                <a:srgbClr val="002D8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A3D8FFEC-DD04-4CD0-993F-131D6B5DF316}"/>
                </a:ext>
              </a:extLst>
            </p:cNvPr>
            <p:cNvSpPr txBox="1"/>
            <p:nvPr/>
          </p:nvSpPr>
          <p:spPr>
            <a:xfrm>
              <a:off x="3799151" y="6145619"/>
              <a:ext cx="67164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kern="3000" spc="3000" dirty="0">
                  <a:latin typeface="ELAND 초이스OTF Light" panose="02020503020101020101" pitchFamily="18" charset="-127"/>
                  <a:ea typeface="ELAND 초이스OTF Light" panose="02020503020101020101" pitchFamily="18" charset="-127"/>
                </a:rPr>
                <a:t>[0,0,1,1,0,1,0</a:t>
              </a:r>
              <a:r>
                <a:rPr lang="en-US" altLang="ko-KR" kern="3000" spc="2000" dirty="0">
                  <a:latin typeface="ELAND 초이스OTF Light" panose="02020503020101020101" pitchFamily="18" charset="-127"/>
                  <a:ea typeface="ELAND 초이스OTF Light" panose="02020503020101020101" pitchFamily="18" charset="-127"/>
                </a:rPr>
                <a:t>]</a:t>
              </a:r>
              <a:endParaRPr lang="ko-KR" altLang="en-US" kern="3000" spc="2000" dirty="0">
                <a:latin typeface="ELAND 초이스OTF Light" panose="02020503020101020101" pitchFamily="18" charset="-127"/>
                <a:ea typeface="ELAND 초이스OTF Light" panose="02020503020101020101" pitchFamily="18" charset="-127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5B052357-1906-41AB-85D4-67C712B890C1}"/>
                </a:ext>
              </a:extLst>
            </p:cNvPr>
            <p:cNvSpPr txBox="1"/>
            <p:nvPr/>
          </p:nvSpPr>
          <p:spPr>
            <a:xfrm>
              <a:off x="4012289" y="5550314"/>
              <a:ext cx="7315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ELAND 초이스OTF Light" panose="02020503020101020101" pitchFamily="18" charset="-127"/>
                  <a:ea typeface="ELAND 초이스OTF Light" panose="02020503020101020101" pitchFamily="18" charset="-127"/>
                </a:rPr>
                <a:t>Tank ,     Bruiser ,   AD_AP ,     CC ,     Initiate ,  Nuking ,   Care </a:t>
              </a:r>
              <a:endParaRPr lang="ko-KR" altLang="en-US" dirty="0">
                <a:latin typeface="ELAND 초이스OTF Light" panose="02020503020101020101" pitchFamily="18" charset="-127"/>
                <a:ea typeface="ELAND 초이스OTF Light" panose="02020503020101020101" pitchFamily="18" charset="-127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E8E895FE-D77D-441B-A4BC-540C53972A65}"/>
                </a:ext>
              </a:extLst>
            </p:cNvPr>
            <p:cNvSpPr/>
            <p:nvPr/>
          </p:nvSpPr>
          <p:spPr>
            <a:xfrm>
              <a:off x="3840767" y="5550314"/>
              <a:ext cx="6674833" cy="371122"/>
            </a:xfrm>
            <a:prstGeom prst="rect">
              <a:avLst/>
            </a:prstGeom>
            <a:noFill/>
            <a:ln w="38100">
              <a:solidFill>
                <a:srgbClr val="002D8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ELAND 초이스OTF Light" panose="02020503020101020101" pitchFamily="18" charset="-127"/>
                <a:ea typeface="ELAND 초이스OTF Light" panose="02020503020101020101" pitchFamily="18" charset="-127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54565600-F07D-40A5-88D7-DF54D13F7752}"/>
                </a:ext>
              </a:extLst>
            </p:cNvPr>
            <p:cNvSpPr txBox="1"/>
            <p:nvPr/>
          </p:nvSpPr>
          <p:spPr>
            <a:xfrm>
              <a:off x="5535006" y="5037721"/>
              <a:ext cx="33727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ELAND 초이스OTF Light" panose="02020503020101020101" pitchFamily="18" charset="-127"/>
                  <a:ea typeface="ELAND 초이스OTF Light" panose="02020503020101020101" pitchFamily="18" charset="-127"/>
                </a:rPr>
                <a:t>챔피언 별 </a:t>
              </a:r>
              <a:r>
                <a:rPr lang="en-US" altLang="ko-KR" dirty="0">
                  <a:latin typeface="ELAND 초이스OTF Light" panose="02020503020101020101" pitchFamily="18" charset="-127"/>
                  <a:ea typeface="ELAND 초이스OTF Light" panose="02020503020101020101" pitchFamily="18" charset="-127"/>
                </a:rPr>
                <a:t>7</a:t>
              </a:r>
              <a:r>
                <a:rPr lang="ko-KR" altLang="en-US" dirty="0">
                  <a:latin typeface="ELAND 초이스OTF Light" panose="02020503020101020101" pitchFamily="18" charset="-127"/>
                  <a:ea typeface="ELAND 초이스OTF Light" panose="02020503020101020101" pitchFamily="18" charset="-127"/>
                </a:rPr>
                <a:t>개의 특성으로 </a:t>
              </a:r>
              <a:r>
                <a:rPr lang="ko-KR" altLang="en-US" dirty="0" err="1">
                  <a:latin typeface="ELAND 초이스OTF Light" panose="02020503020101020101" pitchFamily="18" charset="-127"/>
                  <a:ea typeface="ELAND 초이스OTF Light" panose="02020503020101020101" pitchFamily="18" charset="-127"/>
                </a:rPr>
                <a:t>태깅</a:t>
              </a:r>
              <a:endParaRPr lang="ko-KR" altLang="en-US" dirty="0">
                <a:latin typeface="ELAND 초이스OTF Light" panose="02020503020101020101" pitchFamily="18" charset="-127"/>
                <a:ea typeface="ELAND 초이스OTF Light" panose="02020503020101020101" pitchFamily="18" charset="-127"/>
              </a:endParaRPr>
            </a:p>
          </p:txBody>
        </p:sp>
      </p:grp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2C3BB887-E4A9-4998-BF35-BD23A85531A7}"/>
              </a:ext>
            </a:extLst>
          </p:cNvPr>
          <p:cNvCxnSpPr>
            <a:cxnSpLocks/>
          </p:cNvCxnSpPr>
          <p:nvPr/>
        </p:nvCxnSpPr>
        <p:spPr>
          <a:xfrm flipH="1">
            <a:off x="2191973" y="3545770"/>
            <a:ext cx="3202398" cy="1603105"/>
          </a:xfrm>
          <a:prstGeom prst="straightConnector1">
            <a:avLst/>
          </a:prstGeom>
          <a:ln w="28575">
            <a:solidFill>
              <a:srgbClr val="002D86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01529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4DC558-A716-406E-BD14-4A897CDE828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/>
            <a:r>
              <a:rPr lang="en-US" altLang="ko-KR" dirty="0"/>
              <a:t>INDEX</a:t>
            </a:r>
            <a:endParaRPr lang="ko-KR" altLang="en-US" dirty="0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217C7EBC-A48E-4AD2-B00E-B3CA5C4CD2B2}"/>
              </a:ext>
            </a:extLst>
          </p:cNvPr>
          <p:cNvCxnSpPr/>
          <p:nvPr/>
        </p:nvCxnSpPr>
        <p:spPr>
          <a:xfrm>
            <a:off x="0" y="2040579"/>
            <a:ext cx="12192000" cy="0"/>
          </a:xfrm>
          <a:prstGeom prst="line">
            <a:avLst/>
          </a:prstGeom>
          <a:ln w="1270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순서도: 연결자 3">
            <a:extLst>
              <a:ext uri="{FF2B5EF4-FFF2-40B4-BE49-F238E27FC236}">
                <a16:creationId xmlns:a16="http://schemas.microsoft.com/office/drawing/2014/main" id="{90F29BE9-5703-4A03-83F5-9B7FCC651C60}"/>
              </a:ext>
            </a:extLst>
          </p:cNvPr>
          <p:cNvSpPr/>
          <p:nvPr/>
        </p:nvSpPr>
        <p:spPr>
          <a:xfrm>
            <a:off x="9680641" y="1797390"/>
            <a:ext cx="486377" cy="486377"/>
          </a:xfrm>
          <a:prstGeom prst="flowChartConnector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ELAND 나이스OTF Medium" panose="02020503020101020101" pitchFamily="18" charset="-127"/>
                <a:ea typeface="ELAND 나이스OTF Medium" panose="02020503020101020101" pitchFamily="18" charset="-127"/>
              </a:rPr>
              <a:t>3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ELAND 나이스OTF Medium" panose="02020503020101020101" pitchFamily="18" charset="-127"/>
              <a:ea typeface="ELAND 나이스OTF Medium" panose="020205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273663-F798-4FA6-970F-317A4912D0DE}"/>
              </a:ext>
            </a:extLst>
          </p:cNvPr>
          <p:cNvSpPr txBox="1"/>
          <p:nvPr/>
        </p:nvSpPr>
        <p:spPr>
          <a:xfrm>
            <a:off x="1168943" y="2626826"/>
            <a:ext cx="2198451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ELAND 나이스OTF Medium" panose="02020503020101020101" pitchFamily="18" charset="-127"/>
                <a:ea typeface="ELAND 나이스OTF Medium" panose="02020503020101020101" pitchFamily="18" charset="-127"/>
              </a:rPr>
              <a:t>INTRO</a:t>
            </a:r>
            <a:endParaRPr lang="ko-KR" altLang="en-US" dirty="0">
              <a:latin typeface="ELAND 나이스OTF Medium" panose="02020503020101020101" pitchFamily="18" charset="-127"/>
              <a:ea typeface="ELAND 나이스OTF Medium" panose="020205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CCC26E-9A30-49E8-A341-B6CA844CA647}"/>
              </a:ext>
            </a:extLst>
          </p:cNvPr>
          <p:cNvSpPr txBox="1"/>
          <p:nvPr/>
        </p:nvSpPr>
        <p:spPr>
          <a:xfrm>
            <a:off x="4996774" y="2626826"/>
            <a:ext cx="2198451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ELAND 나이스OTF Medium" panose="02020503020101020101" pitchFamily="18" charset="-127"/>
                <a:ea typeface="ELAND 나이스OTF Medium" panose="02020503020101020101" pitchFamily="18" charset="-127"/>
              </a:rPr>
              <a:t>PROJECT</a:t>
            </a:r>
            <a:endParaRPr lang="ko-KR" altLang="en-US" dirty="0">
              <a:latin typeface="ELAND 나이스OTF Medium" panose="02020503020101020101" pitchFamily="18" charset="-127"/>
              <a:ea typeface="ELAND 나이스OTF Medium" panose="020205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BB152A-DFE0-49E2-80C0-ADA319D8EA24}"/>
              </a:ext>
            </a:extLst>
          </p:cNvPr>
          <p:cNvSpPr txBox="1"/>
          <p:nvPr/>
        </p:nvSpPr>
        <p:spPr>
          <a:xfrm>
            <a:off x="8824603" y="2629254"/>
            <a:ext cx="2198451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ELAND 나이스OTF Medium" panose="02020503020101020101" pitchFamily="18" charset="-127"/>
                <a:ea typeface="ELAND 나이스OTF Medium" panose="02020503020101020101" pitchFamily="18" charset="-127"/>
              </a:rPr>
              <a:t>RESULT</a:t>
            </a:r>
            <a:endParaRPr lang="ko-KR" altLang="en-US" dirty="0">
              <a:latin typeface="ELAND 나이스OTF Medium" panose="02020503020101020101" pitchFamily="18" charset="-127"/>
              <a:ea typeface="ELAND 나이스OTF Medium" panose="02020503020101020101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C4B7A21-DF25-4232-B713-4D54D6EB521E}"/>
              </a:ext>
            </a:extLst>
          </p:cNvPr>
          <p:cNvSpPr/>
          <p:nvPr/>
        </p:nvSpPr>
        <p:spPr>
          <a:xfrm>
            <a:off x="1168943" y="3237081"/>
            <a:ext cx="2198451" cy="290336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ELAND 초이스OTF Light" panose="02020503020101020101" pitchFamily="18" charset="-127"/>
              <a:ea typeface="ELAND 초이스OTF Light" panose="02020503020101020101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F63608D-AE11-461E-A37B-0C7D18EA87EF}"/>
              </a:ext>
            </a:extLst>
          </p:cNvPr>
          <p:cNvSpPr/>
          <p:nvPr/>
        </p:nvSpPr>
        <p:spPr>
          <a:xfrm>
            <a:off x="4996773" y="3237081"/>
            <a:ext cx="2198451" cy="290336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ELAND 초이스OTF Light" panose="02020503020101020101" pitchFamily="18" charset="-127"/>
              <a:ea typeface="ELAND 초이스OTF Light" panose="02020503020101020101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D03F92B-B6EF-460F-982F-EB81B7335503}"/>
              </a:ext>
            </a:extLst>
          </p:cNvPr>
          <p:cNvSpPr/>
          <p:nvPr/>
        </p:nvSpPr>
        <p:spPr>
          <a:xfrm>
            <a:off x="8824602" y="3257924"/>
            <a:ext cx="2198451" cy="290336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ELAND 초이스OTF Light" panose="02020503020101020101" pitchFamily="18" charset="-127"/>
              <a:ea typeface="ELAND 초이스OTF Light" panose="02020503020101020101" pitchFamily="18" charset="-127"/>
            </a:endParaRPr>
          </a:p>
        </p:txBody>
      </p:sp>
      <p:sp>
        <p:nvSpPr>
          <p:cNvPr id="11" name="순서도: 연결자 10">
            <a:extLst>
              <a:ext uri="{FF2B5EF4-FFF2-40B4-BE49-F238E27FC236}">
                <a16:creationId xmlns:a16="http://schemas.microsoft.com/office/drawing/2014/main" id="{FB5B1BF3-6506-4B97-94AD-24F5A0A88D26}"/>
              </a:ext>
            </a:extLst>
          </p:cNvPr>
          <p:cNvSpPr/>
          <p:nvPr/>
        </p:nvSpPr>
        <p:spPr>
          <a:xfrm>
            <a:off x="2044438" y="1797390"/>
            <a:ext cx="486377" cy="486377"/>
          </a:xfrm>
          <a:prstGeom prst="flowChartConnector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ELAND 나이스OTF Medium" panose="02020503020101020101" pitchFamily="18" charset="-127"/>
                <a:ea typeface="ELAND 나이스OTF Medium" panose="02020503020101020101" pitchFamily="18" charset="-127"/>
              </a:rPr>
              <a:t>1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ELAND 나이스OTF Medium" panose="02020503020101020101" pitchFamily="18" charset="-127"/>
              <a:ea typeface="ELAND 나이스OTF Medium" panose="02020503020101020101" pitchFamily="18" charset="-127"/>
            </a:endParaRPr>
          </a:p>
        </p:txBody>
      </p:sp>
      <p:sp>
        <p:nvSpPr>
          <p:cNvPr id="12" name="순서도: 연결자 11">
            <a:extLst>
              <a:ext uri="{FF2B5EF4-FFF2-40B4-BE49-F238E27FC236}">
                <a16:creationId xmlns:a16="http://schemas.microsoft.com/office/drawing/2014/main" id="{AEB1EF68-FC6C-480A-BDDF-F25B10F7E9F0}"/>
              </a:ext>
            </a:extLst>
          </p:cNvPr>
          <p:cNvSpPr/>
          <p:nvPr/>
        </p:nvSpPr>
        <p:spPr>
          <a:xfrm>
            <a:off x="5881996" y="1797390"/>
            <a:ext cx="486377" cy="486377"/>
          </a:xfrm>
          <a:prstGeom prst="flowChartConnector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ELAND 나이스OTF Medium" panose="02020503020101020101" pitchFamily="18" charset="-127"/>
                <a:ea typeface="ELAND 나이스OTF Medium" panose="02020503020101020101" pitchFamily="18" charset="-127"/>
              </a:rPr>
              <a:t>2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ELAND 나이스OTF Medium" panose="02020503020101020101" pitchFamily="18" charset="-127"/>
              <a:ea typeface="ELAND 나이스OTF Medium" panose="020205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7B39344-AA49-4EF1-8F2C-7735D8F0365C}"/>
              </a:ext>
            </a:extLst>
          </p:cNvPr>
          <p:cNvSpPr txBox="1"/>
          <p:nvPr/>
        </p:nvSpPr>
        <p:spPr>
          <a:xfrm>
            <a:off x="1367447" y="3861843"/>
            <a:ext cx="18764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팀원 소개</a:t>
            </a:r>
            <a:endParaRPr lang="en-US" altLang="ko-KR" dirty="0">
              <a:solidFill>
                <a:schemeClr val="bg1">
                  <a:lumMod val="85000"/>
                </a:schemeClr>
              </a:solidFill>
              <a:latin typeface="ELAND 초이스OTF Light" panose="02020503020101020101" pitchFamily="18" charset="-127"/>
              <a:ea typeface="ELAND 초이스OTF Light" panose="02020503020101020101" pitchFamily="18" charset="-127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altLang="ko-KR" dirty="0">
              <a:solidFill>
                <a:schemeClr val="bg1">
                  <a:lumMod val="85000"/>
                </a:schemeClr>
              </a:solidFill>
              <a:latin typeface="ELAND 초이스OTF Light" panose="02020503020101020101" pitchFamily="18" charset="-127"/>
              <a:ea typeface="ELAND 초이스OTF Light" panose="02020503020101020101" pitchFamily="18" charset="-127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일정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관리</a:t>
            </a:r>
            <a:endParaRPr lang="ko-KR" altLang="en-US" dirty="0">
              <a:latin typeface="ELAND 초이스OTF Light" panose="02020503020101020101" pitchFamily="18" charset="-127"/>
              <a:ea typeface="ELAND 초이스OTF Light" panose="0202050302010102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15C387F-351D-4D10-926E-DF53D874B4C7}"/>
              </a:ext>
            </a:extLst>
          </p:cNvPr>
          <p:cNvSpPr txBox="1"/>
          <p:nvPr/>
        </p:nvSpPr>
        <p:spPr>
          <a:xfrm>
            <a:off x="5125210" y="3828978"/>
            <a:ext cx="199994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프로젝트 소개 </a:t>
            </a:r>
            <a:endParaRPr lang="en-US" altLang="ko-KR" dirty="0">
              <a:solidFill>
                <a:schemeClr val="bg1">
                  <a:lumMod val="85000"/>
                </a:schemeClr>
              </a:solidFill>
              <a:latin typeface="ELAND 초이스OTF Light" panose="02020503020101020101" pitchFamily="18" charset="-127"/>
              <a:ea typeface="ELAND 초이스OTF Light" panose="02020503020101020101" pitchFamily="18" charset="-127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altLang="ko-KR" dirty="0">
              <a:solidFill>
                <a:schemeClr val="bg1">
                  <a:lumMod val="85000"/>
                </a:schemeClr>
              </a:solidFill>
              <a:latin typeface="ELAND 초이스OTF Light" panose="02020503020101020101" pitchFamily="18" charset="-127"/>
              <a:ea typeface="ELAND 초이스OTF Light" panose="02020503020101020101" pitchFamily="18" charset="-127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클라우드 환경</a:t>
            </a:r>
            <a:endParaRPr lang="en-US" altLang="ko-KR" dirty="0">
              <a:solidFill>
                <a:schemeClr val="bg1">
                  <a:lumMod val="85000"/>
                </a:schemeClr>
              </a:solidFill>
              <a:latin typeface="ELAND 초이스OTF Light" panose="02020503020101020101" pitchFamily="18" charset="-127"/>
              <a:ea typeface="ELAND 초이스OTF Light" panose="02020503020101020101" pitchFamily="18" charset="-127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altLang="ko-KR" dirty="0">
              <a:solidFill>
                <a:schemeClr val="bg1">
                  <a:lumMod val="85000"/>
                </a:schemeClr>
              </a:solidFill>
              <a:latin typeface="ELAND 초이스OTF Light" panose="02020503020101020101" pitchFamily="18" charset="-127"/>
              <a:ea typeface="ELAND 초이스OTF Light" panose="02020503020101020101" pitchFamily="18" charset="-127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데이터 및 모델</a:t>
            </a:r>
            <a:endParaRPr lang="en-US" altLang="ko-KR" dirty="0">
              <a:solidFill>
                <a:schemeClr val="bg1">
                  <a:lumMod val="85000"/>
                </a:schemeClr>
              </a:solidFill>
              <a:latin typeface="ELAND 초이스OTF Light" panose="02020503020101020101" pitchFamily="18" charset="-127"/>
              <a:ea typeface="ELAND 초이스OTF Light" panose="02020503020101020101" pitchFamily="18" charset="-127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altLang="ko-KR" dirty="0">
              <a:solidFill>
                <a:schemeClr val="bg1">
                  <a:lumMod val="85000"/>
                </a:schemeClr>
              </a:solidFill>
              <a:latin typeface="ELAND 초이스OTF Light" panose="02020503020101020101" pitchFamily="18" charset="-127"/>
              <a:ea typeface="ELAND 초이스OTF Light" panose="02020503020101020101" pitchFamily="18" charset="-127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altLang="ko-KR" dirty="0">
              <a:solidFill>
                <a:schemeClr val="bg1">
                  <a:lumMod val="85000"/>
                </a:schemeClr>
              </a:solidFill>
              <a:latin typeface="ELAND 초이스OTF Light" panose="02020503020101020101" pitchFamily="18" charset="-127"/>
              <a:ea typeface="ELAND 초이스OTF Light" panose="02020503020101020101" pitchFamily="18" charset="-127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altLang="ko-KR" dirty="0">
              <a:solidFill>
                <a:schemeClr val="bg1">
                  <a:lumMod val="85000"/>
                </a:schemeClr>
              </a:solidFill>
              <a:latin typeface="ELAND 초이스OTF Light" panose="02020503020101020101" pitchFamily="18" charset="-127"/>
              <a:ea typeface="ELAND 초이스OTF Light" panose="020205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0363865-5901-40FC-ABD2-724E00EBCD32}"/>
              </a:ext>
            </a:extLst>
          </p:cNvPr>
          <p:cNvSpPr txBox="1"/>
          <p:nvPr/>
        </p:nvSpPr>
        <p:spPr>
          <a:xfrm>
            <a:off x="8985615" y="3769510"/>
            <a:ext cx="203743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시연 영상</a:t>
            </a:r>
            <a:endParaRPr lang="en-US" altLang="ko-KR" dirty="0">
              <a:solidFill>
                <a:schemeClr val="bg1">
                  <a:lumMod val="85000"/>
                </a:schemeClr>
              </a:solidFill>
              <a:latin typeface="ELAND 초이스OTF Light" panose="02020503020101020101" pitchFamily="18" charset="-127"/>
              <a:ea typeface="ELAND 초이스OTF Light" panose="02020503020101020101" pitchFamily="18" charset="-127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altLang="ko-KR" dirty="0">
              <a:solidFill>
                <a:schemeClr val="bg1">
                  <a:lumMod val="85000"/>
                </a:schemeClr>
              </a:solidFill>
              <a:latin typeface="ELAND 초이스OTF Light" panose="02020503020101020101" pitchFamily="18" charset="-127"/>
              <a:ea typeface="ELAND 초이스OTF Light" panose="02020503020101020101" pitchFamily="18" charset="-127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진행 발생 이슈</a:t>
            </a:r>
            <a:endParaRPr lang="en-US" altLang="ko-KR" dirty="0">
              <a:solidFill>
                <a:schemeClr val="bg1">
                  <a:lumMod val="85000"/>
                </a:schemeClr>
              </a:solidFill>
              <a:latin typeface="ELAND 초이스OTF Light" panose="02020503020101020101" pitchFamily="18" charset="-127"/>
              <a:ea typeface="ELAND 초이스OTF Light" panose="02020503020101020101" pitchFamily="18" charset="-127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altLang="ko-KR" dirty="0">
              <a:solidFill>
                <a:schemeClr val="bg1">
                  <a:lumMod val="85000"/>
                </a:schemeClr>
              </a:solidFill>
              <a:latin typeface="ELAND 초이스OTF Light" panose="02020503020101020101" pitchFamily="18" charset="-127"/>
              <a:ea typeface="ELAND 초이스OTF Light" panose="02020503020101020101" pitchFamily="18" charset="-127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개선 방향</a:t>
            </a:r>
            <a:endParaRPr lang="en-US" altLang="ko-KR" dirty="0">
              <a:solidFill>
                <a:schemeClr val="bg1">
                  <a:lumMod val="85000"/>
                </a:schemeClr>
              </a:solidFill>
              <a:latin typeface="ELAND 초이스OTF Light" panose="02020503020101020101" pitchFamily="18" charset="-127"/>
              <a:ea typeface="ELAND 초이스OTF Light" panose="02020503020101020101" pitchFamily="18" charset="-127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altLang="ko-KR" dirty="0">
              <a:solidFill>
                <a:schemeClr val="bg1">
                  <a:lumMod val="85000"/>
                </a:schemeClr>
              </a:solidFill>
              <a:latin typeface="ELAND 초이스OTF Light" panose="02020503020101020101" pitchFamily="18" charset="-127"/>
              <a:ea typeface="ELAND 초이스OTF Light" panose="02020503020101020101" pitchFamily="18" charset="-127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34998999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81329338-219C-4986-B331-F138EBC6A4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모델 학습 데이터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5F35E32-39DE-4E27-8ABC-8DCC685831F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/>
              <a:t>PROJECT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4F28669-3C9C-43D5-9EAE-38CD0264FC7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 dirty="0"/>
              <a:t>02</a:t>
            </a:r>
            <a:endParaRPr lang="ko-KR" altLang="en-US" dirty="0"/>
          </a:p>
        </p:txBody>
      </p:sp>
      <p:pic>
        <p:nvPicPr>
          <p:cNvPr id="7" name="그림 6" descr="텍스트, 테이블이(가) 표시된 사진&#10;&#10;자동 생성된 설명">
            <a:extLst>
              <a:ext uri="{FF2B5EF4-FFF2-40B4-BE49-F238E27FC236}">
                <a16:creationId xmlns:a16="http://schemas.microsoft.com/office/drawing/2014/main" id="{EEAADAF6-2997-4046-A0C5-896A570A08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695" y="1827057"/>
            <a:ext cx="11320740" cy="3265599"/>
          </a:xfrm>
          <a:prstGeom prst="rect">
            <a:avLst/>
          </a:prstGeom>
        </p:spPr>
      </p:pic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D8D94D66-3311-46B9-A39D-59A89A000555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10983581" y="5092656"/>
            <a:ext cx="10484" cy="36147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1134F5B-BFF9-4F2C-91B2-196D041DD4FF}"/>
              </a:ext>
            </a:extLst>
          </p:cNvPr>
          <p:cNvSpPr txBox="1"/>
          <p:nvPr/>
        </p:nvSpPr>
        <p:spPr>
          <a:xfrm flipH="1">
            <a:off x="10014952" y="5420023"/>
            <a:ext cx="2013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패배</a:t>
            </a:r>
            <a:r>
              <a:rPr lang="en-US" altLang="ko-KR" dirty="0"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 = 0 , </a:t>
            </a:r>
            <a:r>
              <a:rPr lang="ko-KR" altLang="en-US" dirty="0"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승리 </a:t>
            </a:r>
            <a:r>
              <a:rPr lang="en-US" altLang="ko-KR" dirty="0"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= 1</a:t>
            </a:r>
            <a:endParaRPr lang="ko-KR" altLang="en-US" dirty="0">
              <a:latin typeface="ELAND 초이스OTF Light" panose="02020503020101020101" pitchFamily="18" charset="-127"/>
              <a:ea typeface="ELAND 초이스OTF Light" panose="02020503020101020101" pitchFamily="18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857E1AD-F283-41CE-B7EB-0A6C9525F05A}"/>
              </a:ext>
            </a:extLst>
          </p:cNvPr>
          <p:cNvSpPr/>
          <p:nvPr/>
        </p:nvSpPr>
        <p:spPr>
          <a:xfrm>
            <a:off x="481695" y="4536142"/>
            <a:ext cx="11320740" cy="556514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ELAND 초이스OTF Light" panose="02020503020101020101" pitchFamily="18" charset="-127"/>
              <a:ea typeface="ELAND 초이스OTF Light" panose="020205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21468A5-46FF-4F7F-B5D1-985A4004F22C}"/>
              </a:ext>
            </a:extLst>
          </p:cNvPr>
          <p:cNvSpPr txBox="1"/>
          <p:nvPr/>
        </p:nvSpPr>
        <p:spPr>
          <a:xfrm flipH="1">
            <a:off x="450090" y="5414197"/>
            <a:ext cx="6939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행 </a:t>
            </a:r>
            <a:r>
              <a:rPr lang="en-US" altLang="ko-KR" dirty="0"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= </a:t>
            </a:r>
            <a:r>
              <a:rPr lang="ko-KR" altLang="en-US" dirty="0"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팀의 조합 데이터 수 </a:t>
            </a:r>
            <a:r>
              <a:rPr lang="en-US" altLang="ko-KR" dirty="0"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( </a:t>
            </a:r>
            <a:r>
              <a:rPr lang="ko-KR" altLang="en-US" dirty="0"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한게임 진행 시 </a:t>
            </a:r>
            <a:r>
              <a:rPr lang="en-US" altLang="ko-KR" dirty="0"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2</a:t>
            </a:r>
            <a:r>
              <a:rPr lang="ko-KR" altLang="en-US" dirty="0"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개의 팀 </a:t>
            </a:r>
            <a:r>
              <a:rPr lang="en-US" altLang="ko-KR" dirty="0"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2</a:t>
            </a:r>
            <a:r>
              <a:rPr lang="ko-KR" altLang="en-US" dirty="0"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조합이 생김</a:t>
            </a:r>
            <a:r>
              <a:rPr lang="en-US" altLang="ko-KR" dirty="0"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)</a:t>
            </a:r>
            <a:endParaRPr lang="ko-KR" altLang="en-US" dirty="0">
              <a:latin typeface="ELAND 초이스OTF Light" panose="02020503020101020101" pitchFamily="18" charset="-127"/>
              <a:ea typeface="ELAND 초이스OTF Light" panose="02020503020101020101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BF0D9BD-365C-422C-B424-C1EF7DC075F1}"/>
              </a:ext>
            </a:extLst>
          </p:cNvPr>
          <p:cNvSpPr/>
          <p:nvPr/>
        </p:nvSpPr>
        <p:spPr>
          <a:xfrm>
            <a:off x="10164726" y="1827057"/>
            <a:ext cx="1637709" cy="32655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ELAND 초이스OTF Light" panose="02020503020101020101" pitchFamily="18" charset="-127"/>
              <a:ea typeface="ELAND 초이스OTF Light" panose="0202050302010102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0F38193-3579-416C-AB9A-C0D249A9434B}"/>
              </a:ext>
            </a:extLst>
          </p:cNvPr>
          <p:cNvSpPr txBox="1"/>
          <p:nvPr/>
        </p:nvSpPr>
        <p:spPr>
          <a:xfrm>
            <a:off x="1579863" y="6105070"/>
            <a:ext cx="9986826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1"/>
                </a:solidFill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-</a:t>
            </a:r>
            <a:r>
              <a:rPr lang="ko-KR" altLang="en-US" sz="2400" b="1" dirty="0">
                <a:solidFill>
                  <a:schemeClr val="tx1"/>
                </a:solidFill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 데이터 형식에 따른 접근으로 </a:t>
            </a:r>
            <a:r>
              <a:rPr lang="en-US" altLang="ko-KR" sz="2400" b="1" dirty="0">
                <a:solidFill>
                  <a:schemeClr val="tx1"/>
                </a:solidFill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LSTM, CNN, DNN </a:t>
            </a:r>
            <a:r>
              <a:rPr lang="ko-KR" altLang="en-US" sz="2400" b="1" dirty="0">
                <a:solidFill>
                  <a:schemeClr val="tx1"/>
                </a:solidFill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등 여러 모델 등을 사용</a:t>
            </a:r>
            <a:endParaRPr lang="en-US" altLang="ko-KR" sz="2400" b="1" dirty="0">
              <a:solidFill>
                <a:schemeClr val="tx1"/>
              </a:solidFill>
              <a:latin typeface="ELAND 초이스OTF Light" panose="02020503020101020101" pitchFamily="18" charset="-127"/>
              <a:ea typeface="ELAND 초이스OTF Light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738342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97AD05CD-8D2B-49F7-B434-30FFAC4F8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모델링 </a:t>
            </a:r>
            <a:r>
              <a:rPr lang="en-US" altLang="ko-KR" dirty="0"/>
              <a:t>: </a:t>
            </a:r>
            <a:r>
              <a:rPr lang="en-US" altLang="ko-KR" dirty="0" err="1"/>
              <a:t>Bi</a:t>
            </a:r>
            <a:r>
              <a:rPr lang="en-US" altLang="ko-KR" sz="4400" b="1" dirty="0" err="1">
                <a:solidFill>
                  <a:schemeClr val="tx1"/>
                </a:solidFill>
              </a:rPr>
              <a:t>LSTM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365707A-75DC-4DE2-B0C6-2C951890975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/>
              <a:t>PROJECT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590A9D9-3298-4FF2-B354-571F5093FC3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 dirty="0"/>
              <a:t>02</a:t>
            </a:r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3046116-EA72-4103-B9CB-6F8E4F47AF69}"/>
              </a:ext>
            </a:extLst>
          </p:cNvPr>
          <p:cNvSpPr txBox="1"/>
          <p:nvPr/>
        </p:nvSpPr>
        <p:spPr>
          <a:xfrm>
            <a:off x="1053359" y="5388797"/>
            <a:ext cx="46522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002D86"/>
                </a:solidFill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순환 신경망 모델 중 </a:t>
            </a:r>
            <a:r>
              <a:rPr lang="en-US" altLang="ko-KR" sz="2400" b="1" dirty="0" err="1">
                <a:solidFill>
                  <a:srgbClr val="002D86"/>
                </a:solidFill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BiLSTM</a:t>
            </a:r>
            <a:r>
              <a:rPr lang="en-US" altLang="ko-KR" sz="2400" b="1" dirty="0">
                <a:solidFill>
                  <a:srgbClr val="002D86"/>
                </a:solidFill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 </a:t>
            </a:r>
            <a:r>
              <a:rPr lang="ko-KR" altLang="en-US" sz="2400" dirty="0">
                <a:solidFill>
                  <a:srgbClr val="002D86"/>
                </a:solidFill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채택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8BA4131-7DD8-419F-B844-299FC7E3D8DF}"/>
              </a:ext>
            </a:extLst>
          </p:cNvPr>
          <p:cNvSpPr txBox="1"/>
          <p:nvPr/>
        </p:nvSpPr>
        <p:spPr>
          <a:xfrm>
            <a:off x="6096000" y="1940565"/>
            <a:ext cx="6296081" cy="31624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rgbClr val="002D86"/>
                </a:solidFill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Many-to-One </a:t>
            </a:r>
            <a:r>
              <a:rPr lang="ko-KR" altLang="en-US" sz="2800" b="1" dirty="0">
                <a:solidFill>
                  <a:srgbClr val="002D86"/>
                </a:solidFill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승</a:t>
            </a:r>
            <a:r>
              <a:rPr lang="en-US" altLang="ko-KR" sz="2800" b="1" dirty="0">
                <a:solidFill>
                  <a:srgbClr val="002D86"/>
                </a:solidFill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/</a:t>
            </a:r>
            <a:r>
              <a:rPr lang="ko-KR" altLang="en-US" sz="2800" b="1" dirty="0">
                <a:solidFill>
                  <a:srgbClr val="002D86"/>
                </a:solidFill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패 이진분류</a:t>
            </a:r>
            <a:endParaRPr lang="en-US" altLang="ko-KR" sz="2800" b="1" dirty="0">
              <a:solidFill>
                <a:srgbClr val="002D86"/>
              </a:solidFill>
              <a:latin typeface="ELAND 초이스OTF Light" panose="02020503020101020101" pitchFamily="18" charset="-127"/>
              <a:ea typeface="ELAND 초이스OTF Light" panose="02020503020101020101" pitchFamily="18" charset="-127"/>
            </a:endParaRPr>
          </a:p>
          <a:p>
            <a:endParaRPr lang="en-US" altLang="ko-KR" sz="2400" dirty="0">
              <a:solidFill>
                <a:srgbClr val="002D86"/>
              </a:solidFill>
              <a:latin typeface="ELAND 초이스OTF Light" panose="02020503020101020101" pitchFamily="18" charset="-127"/>
              <a:ea typeface="ELAND 초이스OTF Light" panose="02020503020101020101" pitchFamily="18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solidFill>
                  <a:srgbClr val="002D86"/>
                </a:solidFill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단방향 </a:t>
            </a:r>
            <a:r>
              <a:rPr lang="en-US" altLang="ko-KR" sz="2000" dirty="0">
                <a:solidFill>
                  <a:srgbClr val="002D86"/>
                </a:solidFill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LSTM</a:t>
            </a:r>
            <a:r>
              <a:rPr lang="ko-KR" altLang="en-US" sz="2000" dirty="0">
                <a:solidFill>
                  <a:srgbClr val="002D86"/>
                </a:solidFill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일 경우 </a:t>
            </a:r>
            <a:r>
              <a:rPr lang="en-US" altLang="ko-KR" sz="2000" dirty="0">
                <a:solidFill>
                  <a:srgbClr val="002D86"/>
                </a:solidFill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forward</a:t>
            </a:r>
            <a:r>
              <a:rPr lang="ko-KR" altLang="en-US" sz="2000" dirty="0">
                <a:solidFill>
                  <a:srgbClr val="002D86"/>
                </a:solidFill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정보만을 고려</a:t>
            </a:r>
            <a:endParaRPr lang="en-US" altLang="ko-KR" sz="2000" dirty="0">
              <a:solidFill>
                <a:srgbClr val="002D86"/>
              </a:solidFill>
              <a:latin typeface="ELAND 초이스OTF Light" panose="02020503020101020101" pitchFamily="18" charset="-127"/>
              <a:ea typeface="ELAND 초이스OTF Light" panose="02020503020101020101" pitchFamily="18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>
                <a:solidFill>
                  <a:srgbClr val="002D86"/>
                </a:solidFill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C5</a:t>
            </a:r>
            <a:r>
              <a:rPr lang="ko-KR" altLang="en-US" sz="2000" dirty="0">
                <a:solidFill>
                  <a:srgbClr val="002D86"/>
                </a:solidFill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같은 챔피언의 영향력이 고려되지 못하는 </a:t>
            </a:r>
            <a:endParaRPr lang="en-US" altLang="ko-KR" sz="2000" dirty="0">
              <a:solidFill>
                <a:srgbClr val="002D86"/>
              </a:solidFill>
              <a:latin typeface="ELAND 초이스OTF Light" panose="02020503020101020101" pitchFamily="18" charset="-127"/>
              <a:ea typeface="ELAND 초이스OTF Light" panose="020205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rgbClr val="002D86"/>
                </a:solidFill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     </a:t>
            </a:r>
            <a:r>
              <a:rPr lang="ko-KR" altLang="en-US" sz="2000" dirty="0">
                <a:solidFill>
                  <a:srgbClr val="002D86"/>
                </a:solidFill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한계 극복이 필요함 </a:t>
            </a:r>
            <a:endParaRPr lang="en-US" altLang="ko-KR" sz="2000" dirty="0">
              <a:solidFill>
                <a:srgbClr val="002D86"/>
              </a:solidFill>
              <a:latin typeface="ELAND 초이스OTF Light" panose="02020503020101020101" pitchFamily="18" charset="-127"/>
              <a:ea typeface="ELAND 초이스OTF Light" panose="02020503020101020101" pitchFamily="18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solidFill>
                  <a:srgbClr val="002D86"/>
                </a:solidFill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각 포지션 순서 별 </a:t>
            </a:r>
            <a:r>
              <a:rPr lang="ko-KR" altLang="en-US" sz="2000" dirty="0" err="1">
                <a:solidFill>
                  <a:srgbClr val="002D86"/>
                </a:solidFill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태깅으로</a:t>
            </a:r>
            <a:r>
              <a:rPr lang="ko-KR" altLang="en-US" sz="2000" dirty="0">
                <a:solidFill>
                  <a:srgbClr val="002D86"/>
                </a:solidFill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 분류한 챔피언 데이터를 </a:t>
            </a:r>
            <a:r>
              <a:rPr lang="en-US" altLang="ko-KR" sz="2000" dirty="0">
                <a:solidFill>
                  <a:srgbClr val="002D86"/>
                </a:solidFill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LSTM</a:t>
            </a:r>
            <a:r>
              <a:rPr lang="ko-KR" altLang="en-US" sz="2000" dirty="0">
                <a:solidFill>
                  <a:srgbClr val="002D86"/>
                </a:solidFill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셀에 팀 단위 조합의 순서대로 입력 </a:t>
            </a: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B3EFF495-465E-4400-A0E6-16729F13DA40}"/>
              </a:ext>
            </a:extLst>
          </p:cNvPr>
          <p:cNvSpPr/>
          <p:nvPr/>
        </p:nvSpPr>
        <p:spPr>
          <a:xfrm>
            <a:off x="455244" y="4585467"/>
            <a:ext cx="435632" cy="409043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C1</a:t>
            </a:r>
            <a:endParaRPr lang="ko-KR" altLang="en-US" sz="1400" dirty="0">
              <a:solidFill>
                <a:schemeClr val="tx1"/>
              </a:solidFill>
              <a:latin typeface="ELAND 초이스OTF Light" panose="02020503020101020101" pitchFamily="18" charset="-127"/>
              <a:ea typeface="ELAND 초이스OTF Light" panose="02020503020101020101" pitchFamily="18" charset="-127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B78A60E1-C2DF-498A-98E4-AE6C17CDF2D4}"/>
              </a:ext>
            </a:extLst>
          </p:cNvPr>
          <p:cNvGrpSpPr/>
          <p:nvPr/>
        </p:nvGrpSpPr>
        <p:grpSpPr>
          <a:xfrm>
            <a:off x="158297" y="3738491"/>
            <a:ext cx="5861588" cy="409043"/>
            <a:chOff x="388589" y="2314199"/>
            <a:chExt cx="5861588" cy="409043"/>
          </a:xfrm>
        </p:grpSpPr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5B028739-57F1-4D67-8C14-8FDFAA19D7DA}"/>
                </a:ext>
              </a:extLst>
            </p:cNvPr>
            <p:cNvSpPr/>
            <p:nvPr/>
          </p:nvSpPr>
          <p:spPr>
            <a:xfrm>
              <a:off x="388589" y="2314199"/>
              <a:ext cx="435632" cy="409043"/>
            </a:xfrm>
            <a:prstGeom prst="round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ELAND 초이스OTF Light" panose="02020503020101020101" pitchFamily="18" charset="-127"/>
                <a:ea typeface="ELAND 초이스OTF Light" panose="02020503020101020101" pitchFamily="18" charset="-127"/>
              </a:endParaRPr>
            </a:p>
          </p:txBody>
        </p:sp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B174C4D4-B851-4942-A5C3-597BF62E71F7}"/>
                </a:ext>
              </a:extLst>
            </p:cNvPr>
            <p:cNvSpPr/>
            <p:nvPr/>
          </p:nvSpPr>
          <p:spPr>
            <a:xfrm>
              <a:off x="988522" y="2314199"/>
              <a:ext cx="435632" cy="402853"/>
            </a:xfrm>
            <a:prstGeom prst="roundRect">
              <a:avLst/>
            </a:prstGeom>
            <a:solidFill>
              <a:srgbClr val="F185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ELAND 초이스OTF Light" panose="02020503020101020101" pitchFamily="18" charset="-127"/>
                <a:ea typeface="ELAND 초이스OTF Light" panose="02020503020101020101" pitchFamily="18" charset="-127"/>
              </a:endParaRPr>
            </a:p>
          </p:txBody>
        </p:sp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A70FA576-1F4D-4DFB-8952-544A76D930AF}"/>
                </a:ext>
              </a:extLst>
            </p:cNvPr>
            <p:cNvSpPr/>
            <p:nvPr/>
          </p:nvSpPr>
          <p:spPr>
            <a:xfrm>
              <a:off x="1586023" y="2314199"/>
              <a:ext cx="435632" cy="409043"/>
            </a:xfrm>
            <a:prstGeom prst="round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ELAND 초이스OTF Light" panose="02020503020101020101" pitchFamily="18" charset="-127"/>
                <a:ea typeface="ELAND 초이스OTF Light" panose="02020503020101020101" pitchFamily="18" charset="-127"/>
              </a:endParaRPr>
            </a:p>
          </p:txBody>
        </p:sp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FB8AE2DF-A6CF-4790-A0B4-1B1C55FC1FFF}"/>
                </a:ext>
              </a:extLst>
            </p:cNvPr>
            <p:cNvSpPr/>
            <p:nvPr/>
          </p:nvSpPr>
          <p:spPr>
            <a:xfrm>
              <a:off x="2185956" y="2314199"/>
              <a:ext cx="435632" cy="402853"/>
            </a:xfrm>
            <a:prstGeom prst="roundRect">
              <a:avLst/>
            </a:prstGeom>
            <a:solidFill>
              <a:srgbClr val="F185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ELAND 초이스OTF Light" panose="02020503020101020101" pitchFamily="18" charset="-127"/>
                <a:ea typeface="ELAND 초이스OTF Light" panose="02020503020101020101" pitchFamily="18" charset="-127"/>
              </a:endParaRPr>
            </a:p>
          </p:txBody>
        </p:sp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D20E5F54-9240-4BA2-A51F-A53B60F2FB7C}"/>
                </a:ext>
              </a:extLst>
            </p:cNvPr>
            <p:cNvSpPr/>
            <p:nvPr/>
          </p:nvSpPr>
          <p:spPr>
            <a:xfrm>
              <a:off x="2826959" y="2314199"/>
              <a:ext cx="435632" cy="409043"/>
            </a:xfrm>
            <a:prstGeom prst="round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ELAND 초이스OTF Light" panose="02020503020101020101" pitchFamily="18" charset="-127"/>
                <a:ea typeface="ELAND 초이스OTF Light" panose="02020503020101020101" pitchFamily="18" charset="-127"/>
              </a:endParaRPr>
            </a:p>
          </p:txBody>
        </p:sp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0F25A155-D6E8-404F-A8DD-58090DA8DABB}"/>
                </a:ext>
              </a:extLst>
            </p:cNvPr>
            <p:cNvSpPr/>
            <p:nvPr/>
          </p:nvSpPr>
          <p:spPr>
            <a:xfrm>
              <a:off x="3426892" y="2314199"/>
              <a:ext cx="435632" cy="402853"/>
            </a:xfrm>
            <a:prstGeom prst="roundRect">
              <a:avLst/>
            </a:prstGeom>
            <a:solidFill>
              <a:srgbClr val="F185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ELAND 초이스OTF Light" panose="02020503020101020101" pitchFamily="18" charset="-127"/>
                <a:ea typeface="ELAND 초이스OTF Light" panose="02020503020101020101" pitchFamily="18" charset="-127"/>
              </a:endParaRPr>
            </a:p>
          </p:txBody>
        </p:sp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C4C3B081-D585-416E-985F-C5C8A15C09CC}"/>
                </a:ext>
              </a:extLst>
            </p:cNvPr>
            <p:cNvSpPr/>
            <p:nvPr/>
          </p:nvSpPr>
          <p:spPr>
            <a:xfrm>
              <a:off x="4023105" y="2314199"/>
              <a:ext cx="435632" cy="409043"/>
            </a:xfrm>
            <a:prstGeom prst="round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ELAND 초이스OTF Light" panose="02020503020101020101" pitchFamily="18" charset="-127"/>
                <a:ea typeface="ELAND 초이스OTF Light" panose="02020503020101020101" pitchFamily="18" charset="-127"/>
              </a:endParaRPr>
            </a:p>
          </p:txBody>
        </p:sp>
        <p:sp>
          <p:nvSpPr>
            <p:cNvPr id="42" name="사각형: 둥근 모서리 41">
              <a:extLst>
                <a:ext uri="{FF2B5EF4-FFF2-40B4-BE49-F238E27FC236}">
                  <a16:creationId xmlns:a16="http://schemas.microsoft.com/office/drawing/2014/main" id="{11CFAA40-11C7-40E0-BE06-F95B804A680C}"/>
                </a:ext>
              </a:extLst>
            </p:cNvPr>
            <p:cNvSpPr/>
            <p:nvPr/>
          </p:nvSpPr>
          <p:spPr>
            <a:xfrm>
              <a:off x="4623038" y="2314199"/>
              <a:ext cx="435632" cy="402853"/>
            </a:xfrm>
            <a:prstGeom prst="roundRect">
              <a:avLst/>
            </a:prstGeom>
            <a:solidFill>
              <a:srgbClr val="F185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ELAND 초이스OTF Light" panose="02020503020101020101" pitchFamily="18" charset="-127"/>
                <a:ea typeface="ELAND 초이스OTF Light" panose="02020503020101020101" pitchFamily="18" charset="-127"/>
              </a:endParaRPr>
            </a:p>
          </p:txBody>
        </p:sp>
        <p:sp>
          <p:nvSpPr>
            <p:cNvPr id="43" name="사각형: 둥근 모서리 42">
              <a:extLst>
                <a:ext uri="{FF2B5EF4-FFF2-40B4-BE49-F238E27FC236}">
                  <a16:creationId xmlns:a16="http://schemas.microsoft.com/office/drawing/2014/main" id="{3665DCFD-C0DD-4E4B-BF48-4ECE500CBE77}"/>
                </a:ext>
              </a:extLst>
            </p:cNvPr>
            <p:cNvSpPr/>
            <p:nvPr/>
          </p:nvSpPr>
          <p:spPr>
            <a:xfrm>
              <a:off x="5214612" y="2314199"/>
              <a:ext cx="435632" cy="409043"/>
            </a:xfrm>
            <a:prstGeom prst="round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ELAND 초이스OTF Light" panose="02020503020101020101" pitchFamily="18" charset="-127"/>
                <a:ea typeface="ELAND 초이스OTF Light" panose="02020503020101020101" pitchFamily="18" charset="-127"/>
              </a:endParaRPr>
            </a:p>
          </p:txBody>
        </p:sp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5E2BF5ED-00FB-482C-A60C-F338213ADFBF}"/>
                </a:ext>
              </a:extLst>
            </p:cNvPr>
            <p:cNvSpPr/>
            <p:nvPr/>
          </p:nvSpPr>
          <p:spPr>
            <a:xfrm>
              <a:off x="5814545" y="2314199"/>
              <a:ext cx="435632" cy="402853"/>
            </a:xfrm>
            <a:prstGeom prst="roundRect">
              <a:avLst/>
            </a:prstGeom>
            <a:solidFill>
              <a:srgbClr val="F185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ELAND 초이스OTF Light" panose="02020503020101020101" pitchFamily="18" charset="-127"/>
                <a:ea typeface="ELAND 초이스OTF Light" panose="02020503020101020101" pitchFamily="18" charset="-127"/>
              </a:endParaRPr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CB186AED-A6E9-48D9-AC65-05B65A37788F}"/>
              </a:ext>
            </a:extLst>
          </p:cNvPr>
          <p:cNvGrpSpPr/>
          <p:nvPr/>
        </p:nvGrpSpPr>
        <p:grpSpPr>
          <a:xfrm>
            <a:off x="152361" y="2902191"/>
            <a:ext cx="5861588" cy="409043"/>
            <a:chOff x="388589" y="2314199"/>
            <a:chExt cx="5861588" cy="409043"/>
          </a:xfrm>
        </p:grpSpPr>
        <p:sp>
          <p:nvSpPr>
            <p:cNvPr id="46" name="사각형: 둥근 모서리 45">
              <a:extLst>
                <a:ext uri="{FF2B5EF4-FFF2-40B4-BE49-F238E27FC236}">
                  <a16:creationId xmlns:a16="http://schemas.microsoft.com/office/drawing/2014/main" id="{28A67BE9-6786-4C14-B1EF-EB12657A8A4E}"/>
                </a:ext>
              </a:extLst>
            </p:cNvPr>
            <p:cNvSpPr/>
            <p:nvPr/>
          </p:nvSpPr>
          <p:spPr>
            <a:xfrm>
              <a:off x="388589" y="2314199"/>
              <a:ext cx="435632" cy="409043"/>
            </a:xfrm>
            <a:prstGeom prst="round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ELAND 초이스OTF Light" panose="02020503020101020101" pitchFamily="18" charset="-127"/>
                <a:ea typeface="ELAND 초이스OTF Light" panose="02020503020101020101" pitchFamily="18" charset="-127"/>
              </a:endParaRPr>
            </a:p>
          </p:txBody>
        </p:sp>
        <p:sp>
          <p:nvSpPr>
            <p:cNvPr id="47" name="사각형: 둥근 모서리 46">
              <a:extLst>
                <a:ext uri="{FF2B5EF4-FFF2-40B4-BE49-F238E27FC236}">
                  <a16:creationId xmlns:a16="http://schemas.microsoft.com/office/drawing/2014/main" id="{3F14936B-2E78-4189-8242-996185C73FFD}"/>
                </a:ext>
              </a:extLst>
            </p:cNvPr>
            <p:cNvSpPr/>
            <p:nvPr/>
          </p:nvSpPr>
          <p:spPr>
            <a:xfrm>
              <a:off x="988522" y="2314199"/>
              <a:ext cx="435632" cy="402853"/>
            </a:xfrm>
            <a:prstGeom prst="roundRect">
              <a:avLst/>
            </a:prstGeom>
            <a:solidFill>
              <a:srgbClr val="F185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ELAND 초이스OTF Light" panose="02020503020101020101" pitchFamily="18" charset="-127"/>
                <a:ea typeface="ELAND 초이스OTF Light" panose="02020503020101020101" pitchFamily="18" charset="-127"/>
              </a:endParaRPr>
            </a:p>
          </p:txBody>
        </p:sp>
        <p:sp>
          <p:nvSpPr>
            <p:cNvPr id="48" name="사각형: 둥근 모서리 47">
              <a:extLst>
                <a:ext uri="{FF2B5EF4-FFF2-40B4-BE49-F238E27FC236}">
                  <a16:creationId xmlns:a16="http://schemas.microsoft.com/office/drawing/2014/main" id="{1B597573-07F4-441B-B1E5-34F45871FEF1}"/>
                </a:ext>
              </a:extLst>
            </p:cNvPr>
            <p:cNvSpPr/>
            <p:nvPr/>
          </p:nvSpPr>
          <p:spPr>
            <a:xfrm>
              <a:off x="1586023" y="2314199"/>
              <a:ext cx="435632" cy="409043"/>
            </a:xfrm>
            <a:prstGeom prst="round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ELAND 초이스OTF Light" panose="02020503020101020101" pitchFamily="18" charset="-127"/>
                <a:ea typeface="ELAND 초이스OTF Light" panose="02020503020101020101" pitchFamily="18" charset="-127"/>
              </a:endParaRPr>
            </a:p>
          </p:txBody>
        </p:sp>
        <p:sp>
          <p:nvSpPr>
            <p:cNvPr id="49" name="사각형: 둥근 모서리 48">
              <a:extLst>
                <a:ext uri="{FF2B5EF4-FFF2-40B4-BE49-F238E27FC236}">
                  <a16:creationId xmlns:a16="http://schemas.microsoft.com/office/drawing/2014/main" id="{2D783F37-3D02-4D05-B5E5-DEA44F5A1E6B}"/>
                </a:ext>
              </a:extLst>
            </p:cNvPr>
            <p:cNvSpPr/>
            <p:nvPr/>
          </p:nvSpPr>
          <p:spPr>
            <a:xfrm>
              <a:off x="2185956" y="2314199"/>
              <a:ext cx="435632" cy="402853"/>
            </a:xfrm>
            <a:prstGeom prst="roundRect">
              <a:avLst/>
            </a:prstGeom>
            <a:solidFill>
              <a:srgbClr val="F185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ELAND 초이스OTF Light" panose="02020503020101020101" pitchFamily="18" charset="-127"/>
                <a:ea typeface="ELAND 초이스OTF Light" panose="02020503020101020101" pitchFamily="18" charset="-127"/>
              </a:endParaRPr>
            </a:p>
          </p:txBody>
        </p:sp>
        <p:sp>
          <p:nvSpPr>
            <p:cNvPr id="50" name="사각형: 둥근 모서리 49">
              <a:extLst>
                <a:ext uri="{FF2B5EF4-FFF2-40B4-BE49-F238E27FC236}">
                  <a16:creationId xmlns:a16="http://schemas.microsoft.com/office/drawing/2014/main" id="{3E2B567F-1DBA-4183-AB49-C432BAE35171}"/>
                </a:ext>
              </a:extLst>
            </p:cNvPr>
            <p:cNvSpPr/>
            <p:nvPr/>
          </p:nvSpPr>
          <p:spPr>
            <a:xfrm>
              <a:off x="2826959" y="2314199"/>
              <a:ext cx="435632" cy="409043"/>
            </a:xfrm>
            <a:prstGeom prst="round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ELAND 초이스OTF Light" panose="02020503020101020101" pitchFamily="18" charset="-127"/>
                <a:ea typeface="ELAND 초이스OTF Light" panose="02020503020101020101" pitchFamily="18" charset="-127"/>
              </a:endParaRPr>
            </a:p>
          </p:txBody>
        </p:sp>
        <p:sp>
          <p:nvSpPr>
            <p:cNvPr id="51" name="사각형: 둥근 모서리 50">
              <a:extLst>
                <a:ext uri="{FF2B5EF4-FFF2-40B4-BE49-F238E27FC236}">
                  <a16:creationId xmlns:a16="http://schemas.microsoft.com/office/drawing/2014/main" id="{FEA705C9-194C-48F0-A6F9-C2FDA59FFC85}"/>
                </a:ext>
              </a:extLst>
            </p:cNvPr>
            <p:cNvSpPr/>
            <p:nvPr/>
          </p:nvSpPr>
          <p:spPr>
            <a:xfrm>
              <a:off x="3426892" y="2314199"/>
              <a:ext cx="435632" cy="402853"/>
            </a:xfrm>
            <a:prstGeom prst="roundRect">
              <a:avLst/>
            </a:prstGeom>
            <a:solidFill>
              <a:srgbClr val="F185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ELAND 초이스OTF Light" panose="02020503020101020101" pitchFamily="18" charset="-127"/>
                <a:ea typeface="ELAND 초이스OTF Light" panose="02020503020101020101" pitchFamily="18" charset="-127"/>
              </a:endParaRPr>
            </a:p>
          </p:txBody>
        </p:sp>
        <p:sp>
          <p:nvSpPr>
            <p:cNvPr id="52" name="사각형: 둥근 모서리 51">
              <a:extLst>
                <a:ext uri="{FF2B5EF4-FFF2-40B4-BE49-F238E27FC236}">
                  <a16:creationId xmlns:a16="http://schemas.microsoft.com/office/drawing/2014/main" id="{C196EC33-9E92-4461-B325-EC7D7847C877}"/>
                </a:ext>
              </a:extLst>
            </p:cNvPr>
            <p:cNvSpPr/>
            <p:nvPr/>
          </p:nvSpPr>
          <p:spPr>
            <a:xfrm>
              <a:off x="4023105" y="2314199"/>
              <a:ext cx="435632" cy="409043"/>
            </a:xfrm>
            <a:prstGeom prst="round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ELAND 초이스OTF Light" panose="02020503020101020101" pitchFamily="18" charset="-127"/>
                <a:ea typeface="ELAND 초이스OTF Light" panose="02020503020101020101" pitchFamily="18" charset="-127"/>
              </a:endParaRPr>
            </a:p>
          </p:txBody>
        </p:sp>
        <p:sp>
          <p:nvSpPr>
            <p:cNvPr id="53" name="사각형: 둥근 모서리 52">
              <a:extLst>
                <a:ext uri="{FF2B5EF4-FFF2-40B4-BE49-F238E27FC236}">
                  <a16:creationId xmlns:a16="http://schemas.microsoft.com/office/drawing/2014/main" id="{AD659962-4DEC-4E71-B833-92C274C7EAE2}"/>
                </a:ext>
              </a:extLst>
            </p:cNvPr>
            <p:cNvSpPr/>
            <p:nvPr/>
          </p:nvSpPr>
          <p:spPr>
            <a:xfrm>
              <a:off x="4623038" y="2314199"/>
              <a:ext cx="435632" cy="402853"/>
            </a:xfrm>
            <a:prstGeom prst="roundRect">
              <a:avLst/>
            </a:prstGeom>
            <a:solidFill>
              <a:srgbClr val="F185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ELAND 초이스OTF Light" panose="02020503020101020101" pitchFamily="18" charset="-127"/>
                <a:ea typeface="ELAND 초이스OTF Light" panose="02020503020101020101" pitchFamily="18" charset="-127"/>
              </a:endParaRPr>
            </a:p>
          </p:txBody>
        </p:sp>
        <p:sp>
          <p:nvSpPr>
            <p:cNvPr id="54" name="사각형: 둥근 모서리 53">
              <a:extLst>
                <a:ext uri="{FF2B5EF4-FFF2-40B4-BE49-F238E27FC236}">
                  <a16:creationId xmlns:a16="http://schemas.microsoft.com/office/drawing/2014/main" id="{9042659B-410F-4570-9A01-1E26BF0E7E76}"/>
                </a:ext>
              </a:extLst>
            </p:cNvPr>
            <p:cNvSpPr/>
            <p:nvPr/>
          </p:nvSpPr>
          <p:spPr>
            <a:xfrm>
              <a:off x="5214612" y="2314199"/>
              <a:ext cx="435632" cy="409043"/>
            </a:xfrm>
            <a:prstGeom prst="round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ELAND 초이스OTF Light" panose="02020503020101020101" pitchFamily="18" charset="-127"/>
                <a:ea typeface="ELAND 초이스OTF Light" panose="02020503020101020101" pitchFamily="18" charset="-127"/>
              </a:endParaRPr>
            </a:p>
          </p:txBody>
        </p:sp>
        <p:sp>
          <p:nvSpPr>
            <p:cNvPr id="55" name="사각형: 둥근 모서리 54">
              <a:extLst>
                <a:ext uri="{FF2B5EF4-FFF2-40B4-BE49-F238E27FC236}">
                  <a16:creationId xmlns:a16="http://schemas.microsoft.com/office/drawing/2014/main" id="{4B12F83B-5F78-4D35-8050-7028761CBC98}"/>
                </a:ext>
              </a:extLst>
            </p:cNvPr>
            <p:cNvSpPr/>
            <p:nvPr/>
          </p:nvSpPr>
          <p:spPr>
            <a:xfrm>
              <a:off x="5814545" y="2314199"/>
              <a:ext cx="435632" cy="402853"/>
            </a:xfrm>
            <a:prstGeom prst="roundRect">
              <a:avLst/>
            </a:prstGeom>
            <a:solidFill>
              <a:srgbClr val="F185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ELAND 초이스OTF Light" panose="02020503020101020101" pitchFamily="18" charset="-127"/>
                <a:ea typeface="ELAND 초이스OTF Light" panose="02020503020101020101" pitchFamily="18" charset="-127"/>
              </a:endParaRPr>
            </a:p>
          </p:txBody>
        </p:sp>
      </p:grp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AE83864B-CFC5-4D00-A77F-01CDA0C36691}"/>
              </a:ext>
            </a:extLst>
          </p:cNvPr>
          <p:cNvSpPr/>
          <p:nvPr/>
        </p:nvSpPr>
        <p:spPr>
          <a:xfrm>
            <a:off x="1708433" y="4582656"/>
            <a:ext cx="435632" cy="409043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C2</a:t>
            </a:r>
            <a:endParaRPr lang="ko-KR" altLang="en-US" sz="1400" dirty="0">
              <a:solidFill>
                <a:schemeClr val="tx1"/>
              </a:solidFill>
              <a:latin typeface="ELAND 초이스OTF Light" panose="02020503020101020101" pitchFamily="18" charset="-127"/>
              <a:ea typeface="ELAND 초이스OTF Light" panose="02020503020101020101" pitchFamily="18" charset="-127"/>
            </a:endParaRPr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A8B0B2C7-BF36-4ABD-AAF1-C3672BE8EEDB}"/>
              </a:ext>
            </a:extLst>
          </p:cNvPr>
          <p:cNvSpPr/>
          <p:nvPr/>
        </p:nvSpPr>
        <p:spPr>
          <a:xfrm>
            <a:off x="2960226" y="4585467"/>
            <a:ext cx="435632" cy="409043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C3</a:t>
            </a:r>
            <a:endParaRPr lang="ko-KR" altLang="en-US" sz="1400" dirty="0">
              <a:solidFill>
                <a:schemeClr val="tx1"/>
              </a:solidFill>
              <a:latin typeface="ELAND 초이스OTF Light" panose="02020503020101020101" pitchFamily="18" charset="-127"/>
              <a:ea typeface="ELAND 초이스OTF Light" panose="02020503020101020101" pitchFamily="18" charset="-127"/>
            </a:endParaRPr>
          </a:p>
        </p:txBody>
      </p:sp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5731D7FB-808E-4F98-B823-A38FF761B2E9}"/>
              </a:ext>
            </a:extLst>
          </p:cNvPr>
          <p:cNvSpPr/>
          <p:nvPr/>
        </p:nvSpPr>
        <p:spPr>
          <a:xfrm>
            <a:off x="4111661" y="4585467"/>
            <a:ext cx="435632" cy="409043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C4</a:t>
            </a:r>
            <a:endParaRPr lang="ko-KR" altLang="en-US" sz="1400" dirty="0">
              <a:solidFill>
                <a:schemeClr val="tx1"/>
              </a:solidFill>
              <a:latin typeface="ELAND 초이스OTF Light" panose="02020503020101020101" pitchFamily="18" charset="-127"/>
              <a:ea typeface="ELAND 초이스OTF Light" panose="02020503020101020101" pitchFamily="18" charset="-127"/>
            </a:endParaRPr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8B6398B8-0C87-4087-9154-70A4A80E89F9}"/>
              </a:ext>
            </a:extLst>
          </p:cNvPr>
          <p:cNvSpPr/>
          <p:nvPr/>
        </p:nvSpPr>
        <p:spPr>
          <a:xfrm>
            <a:off x="5247392" y="4585467"/>
            <a:ext cx="435632" cy="409043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C5</a:t>
            </a:r>
            <a:endParaRPr lang="ko-KR" altLang="en-US" sz="1400" dirty="0">
              <a:solidFill>
                <a:schemeClr val="tx1"/>
              </a:solidFill>
              <a:latin typeface="ELAND 초이스OTF Light" panose="02020503020101020101" pitchFamily="18" charset="-127"/>
              <a:ea typeface="ELAND 초이스OTF Light" panose="02020503020101020101" pitchFamily="18" charset="-127"/>
            </a:endParaRPr>
          </a:p>
        </p:txBody>
      </p: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784B9EEF-27AA-4E48-9493-64A7C0CDF39E}"/>
              </a:ext>
            </a:extLst>
          </p:cNvPr>
          <p:cNvSpPr/>
          <p:nvPr/>
        </p:nvSpPr>
        <p:spPr>
          <a:xfrm>
            <a:off x="2937956" y="1787129"/>
            <a:ext cx="688340" cy="523056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승</a:t>
            </a:r>
            <a:r>
              <a:rPr lang="en-US" altLang="ko-KR" sz="1200" b="1" dirty="0">
                <a:solidFill>
                  <a:schemeClr val="tx1"/>
                </a:solidFill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/</a:t>
            </a:r>
            <a:r>
              <a:rPr lang="ko-KR" altLang="en-US" sz="1200" b="1" dirty="0">
                <a:solidFill>
                  <a:schemeClr val="tx1"/>
                </a:solidFill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패</a:t>
            </a: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006CDBDA-967A-4E33-A437-A957F607F92F}"/>
              </a:ext>
            </a:extLst>
          </p:cNvPr>
          <p:cNvCxnSpPr>
            <a:cxnSpLocks/>
            <a:stCxn id="47" idx="0"/>
            <a:endCxn id="60" idx="2"/>
          </p:cNvCxnSpPr>
          <p:nvPr/>
        </p:nvCxnSpPr>
        <p:spPr>
          <a:xfrm flipV="1">
            <a:off x="970110" y="2310185"/>
            <a:ext cx="2312016" cy="59200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C82CA5B4-4DCA-4C10-B097-92061620D762}"/>
              </a:ext>
            </a:extLst>
          </p:cNvPr>
          <p:cNvCxnSpPr>
            <a:cxnSpLocks/>
            <a:stCxn id="54" idx="0"/>
            <a:endCxn id="60" idx="2"/>
          </p:cNvCxnSpPr>
          <p:nvPr/>
        </p:nvCxnSpPr>
        <p:spPr>
          <a:xfrm flipH="1" flipV="1">
            <a:off x="3282126" y="2310185"/>
            <a:ext cx="1914074" cy="59200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연결선: 구부러짐 65">
            <a:extLst>
              <a:ext uri="{FF2B5EF4-FFF2-40B4-BE49-F238E27FC236}">
                <a16:creationId xmlns:a16="http://schemas.microsoft.com/office/drawing/2014/main" id="{EEC6D475-4ED0-4F10-AEAE-BD08FD986E69}"/>
              </a:ext>
            </a:extLst>
          </p:cNvPr>
          <p:cNvCxnSpPr>
            <a:stCxn id="46" idx="0"/>
            <a:endCxn id="48" idx="0"/>
          </p:cNvCxnSpPr>
          <p:nvPr/>
        </p:nvCxnSpPr>
        <p:spPr>
          <a:xfrm rot="5400000" flipH="1" flipV="1">
            <a:off x="968894" y="2303474"/>
            <a:ext cx="12700" cy="1197434"/>
          </a:xfrm>
          <a:prstGeom prst="curvedConnector3">
            <a:avLst>
              <a:gd name="adj1" fmla="val 1800000"/>
            </a:avLst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연결선: 구부러짐 67">
            <a:extLst>
              <a:ext uri="{FF2B5EF4-FFF2-40B4-BE49-F238E27FC236}">
                <a16:creationId xmlns:a16="http://schemas.microsoft.com/office/drawing/2014/main" id="{13186BF9-9C1B-40AA-A7AE-447E26A7436F}"/>
              </a:ext>
            </a:extLst>
          </p:cNvPr>
          <p:cNvCxnSpPr>
            <a:stCxn id="47" idx="0"/>
            <a:endCxn id="49" idx="0"/>
          </p:cNvCxnSpPr>
          <p:nvPr/>
        </p:nvCxnSpPr>
        <p:spPr>
          <a:xfrm rot="5400000" flipH="1" flipV="1">
            <a:off x="1568827" y="2303474"/>
            <a:ext cx="12700" cy="1197434"/>
          </a:xfrm>
          <a:prstGeom prst="curvedConnector3">
            <a:avLst>
              <a:gd name="adj1" fmla="val 1800000"/>
            </a:avLst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연결선: 구부러짐 69">
            <a:extLst>
              <a:ext uri="{FF2B5EF4-FFF2-40B4-BE49-F238E27FC236}">
                <a16:creationId xmlns:a16="http://schemas.microsoft.com/office/drawing/2014/main" id="{1CA3A911-4A74-4BE1-8CA4-F9A0277586A2}"/>
              </a:ext>
            </a:extLst>
          </p:cNvPr>
          <p:cNvCxnSpPr>
            <a:stCxn id="48" idx="0"/>
            <a:endCxn id="50" idx="0"/>
          </p:cNvCxnSpPr>
          <p:nvPr/>
        </p:nvCxnSpPr>
        <p:spPr>
          <a:xfrm rot="5400000" flipH="1" flipV="1">
            <a:off x="2188079" y="2281723"/>
            <a:ext cx="12700" cy="1240936"/>
          </a:xfrm>
          <a:prstGeom prst="curvedConnector3">
            <a:avLst>
              <a:gd name="adj1" fmla="val 1800000"/>
            </a:avLst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연결선: 구부러짐 71">
            <a:extLst>
              <a:ext uri="{FF2B5EF4-FFF2-40B4-BE49-F238E27FC236}">
                <a16:creationId xmlns:a16="http://schemas.microsoft.com/office/drawing/2014/main" id="{82B2A26E-4331-41C7-9B90-69E3C4EA6A9E}"/>
              </a:ext>
            </a:extLst>
          </p:cNvPr>
          <p:cNvCxnSpPr>
            <a:stCxn id="50" idx="0"/>
            <a:endCxn id="52" idx="0"/>
          </p:cNvCxnSpPr>
          <p:nvPr/>
        </p:nvCxnSpPr>
        <p:spPr>
          <a:xfrm rot="5400000" flipH="1" flipV="1">
            <a:off x="3406620" y="2304118"/>
            <a:ext cx="12700" cy="1196146"/>
          </a:xfrm>
          <a:prstGeom prst="curvedConnector3">
            <a:avLst>
              <a:gd name="adj1" fmla="val 1800000"/>
            </a:avLst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연결선: 구부러짐 73">
            <a:extLst>
              <a:ext uri="{FF2B5EF4-FFF2-40B4-BE49-F238E27FC236}">
                <a16:creationId xmlns:a16="http://schemas.microsoft.com/office/drawing/2014/main" id="{FA5F6C46-4108-4F6E-AB25-DF166FBCF548}"/>
              </a:ext>
            </a:extLst>
          </p:cNvPr>
          <p:cNvCxnSpPr>
            <a:stCxn id="52" idx="0"/>
            <a:endCxn id="54" idx="0"/>
          </p:cNvCxnSpPr>
          <p:nvPr/>
        </p:nvCxnSpPr>
        <p:spPr>
          <a:xfrm rot="5400000" flipH="1" flipV="1">
            <a:off x="4600446" y="2306438"/>
            <a:ext cx="12700" cy="1191507"/>
          </a:xfrm>
          <a:prstGeom prst="curvedConnector3">
            <a:avLst>
              <a:gd name="adj1" fmla="val 1800000"/>
            </a:avLst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연결선: 구부러짐 75">
            <a:extLst>
              <a:ext uri="{FF2B5EF4-FFF2-40B4-BE49-F238E27FC236}">
                <a16:creationId xmlns:a16="http://schemas.microsoft.com/office/drawing/2014/main" id="{73449793-E2BB-418E-9643-B0DCEFF9FB6F}"/>
              </a:ext>
            </a:extLst>
          </p:cNvPr>
          <p:cNvCxnSpPr>
            <a:stCxn id="49" idx="0"/>
            <a:endCxn id="51" idx="0"/>
          </p:cNvCxnSpPr>
          <p:nvPr/>
        </p:nvCxnSpPr>
        <p:spPr>
          <a:xfrm rot="5400000" flipH="1" flipV="1">
            <a:off x="2788012" y="2281723"/>
            <a:ext cx="12700" cy="1240936"/>
          </a:xfrm>
          <a:prstGeom prst="curvedConnector3">
            <a:avLst>
              <a:gd name="adj1" fmla="val 1800000"/>
            </a:avLst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연결선: 구부러짐 77">
            <a:extLst>
              <a:ext uri="{FF2B5EF4-FFF2-40B4-BE49-F238E27FC236}">
                <a16:creationId xmlns:a16="http://schemas.microsoft.com/office/drawing/2014/main" id="{F58F7021-7E10-43C8-AA51-492AC9CBA464}"/>
              </a:ext>
            </a:extLst>
          </p:cNvPr>
          <p:cNvCxnSpPr>
            <a:stCxn id="51" idx="0"/>
            <a:endCxn id="53" idx="0"/>
          </p:cNvCxnSpPr>
          <p:nvPr/>
        </p:nvCxnSpPr>
        <p:spPr>
          <a:xfrm rot="5400000" flipH="1" flipV="1">
            <a:off x="4006553" y="2304118"/>
            <a:ext cx="12700" cy="1196146"/>
          </a:xfrm>
          <a:prstGeom prst="curvedConnector3">
            <a:avLst>
              <a:gd name="adj1" fmla="val 1800000"/>
            </a:avLst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연결선: 구부러짐 79">
            <a:extLst>
              <a:ext uri="{FF2B5EF4-FFF2-40B4-BE49-F238E27FC236}">
                <a16:creationId xmlns:a16="http://schemas.microsoft.com/office/drawing/2014/main" id="{FE8C8628-9CFA-462D-9925-C8F994E897CB}"/>
              </a:ext>
            </a:extLst>
          </p:cNvPr>
          <p:cNvCxnSpPr>
            <a:stCxn id="53" idx="0"/>
            <a:endCxn id="55" idx="0"/>
          </p:cNvCxnSpPr>
          <p:nvPr/>
        </p:nvCxnSpPr>
        <p:spPr>
          <a:xfrm rot="5400000" flipH="1" flipV="1">
            <a:off x="5200379" y="2306438"/>
            <a:ext cx="12700" cy="1191507"/>
          </a:xfrm>
          <a:prstGeom prst="curvedConnector3">
            <a:avLst>
              <a:gd name="adj1" fmla="val 1800000"/>
            </a:avLst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연결선: 구부러짐 80">
            <a:extLst>
              <a:ext uri="{FF2B5EF4-FFF2-40B4-BE49-F238E27FC236}">
                <a16:creationId xmlns:a16="http://schemas.microsoft.com/office/drawing/2014/main" id="{16F64291-6050-448E-B1D9-968249D2121A}"/>
              </a:ext>
            </a:extLst>
          </p:cNvPr>
          <p:cNvCxnSpPr/>
          <p:nvPr/>
        </p:nvCxnSpPr>
        <p:spPr>
          <a:xfrm rot="5400000" flipH="1" flipV="1">
            <a:off x="968894" y="3147410"/>
            <a:ext cx="12700" cy="1197434"/>
          </a:xfrm>
          <a:prstGeom prst="curvedConnector3">
            <a:avLst>
              <a:gd name="adj1" fmla="val 1800000"/>
            </a:avLst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연결선: 구부러짐 81">
            <a:extLst>
              <a:ext uri="{FF2B5EF4-FFF2-40B4-BE49-F238E27FC236}">
                <a16:creationId xmlns:a16="http://schemas.microsoft.com/office/drawing/2014/main" id="{E3A8AD23-4E18-49B7-87ED-AEC821D1D888}"/>
              </a:ext>
            </a:extLst>
          </p:cNvPr>
          <p:cNvCxnSpPr/>
          <p:nvPr/>
        </p:nvCxnSpPr>
        <p:spPr>
          <a:xfrm rot="5400000" flipH="1" flipV="1">
            <a:off x="1568827" y="3147410"/>
            <a:ext cx="12700" cy="1197434"/>
          </a:xfrm>
          <a:prstGeom prst="curvedConnector3">
            <a:avLst>
              <a:gd name="adj1" fmla="val 1800000"/>
            </a:avLst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연결선: 구부러짐 82">
            <a:extLst>
              <a:ext uri="{FF2B5EF4-FFF2-40B4-BE49-F238E27FC236}">
                <a16:creationId xmlns:a16="http://schemas.microsoft.com/office/drawing/2014/main" id="{516E1A9D-FCBB-44FA-99B2-B9E1F17C4A94}"/>
              </a:ext>
            </a:extLst>
          </p:cNvPr>
          <p:cNvCxnSpPr/>
          <p:nvPr/>
        </p:nvCxnSpPr>
        <p:spPr>
          <a:xfrm rot="5400000" flipH="1" flipV="1">
            <a:off x="2188079" y="3125659"/>
            <a:ext cx="12700" cy="1240936"/>
          </a:xfrm>
          <a:prstGeom prst="curvedConnector3">
            <a:avLst>
              <a:gd name="adj1" fmla="val 1800000"/>
            </a:avLst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연결선: 구부러짐 83">
            <a:extLst>
              <a:ext uri="{FF2B5EF4-FFF2-40B4-BE49-F238E27FC236}">
                <a16:creationId xmlns:a16="http://schemas.microsoft.com/office/drawing/2014/main" id="{3CA40457-8B4F-436F-B4FF-598A77664725}"/>
              </a:ext>
            </a:extLst>
          </p:cNvPr>
          <p:cNvCxnSpPr/>
          <p:nvPr/>
        </p:nvCxnSpPr>
        <p:spPr>
          <a:xfrm rot="5400000" flipH="1" flipV="1">
            <a:off x="3406620" y="3148054"/>
            <a:ext cx="12700" cy="1196146"/>
          </a:xfrm>
          <a:prstGeom prst="curvedConnector3">
            <a:avLst>
              <a:gd name="adj1" fmla="val 1800000"/>
            </a:avLst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연결선: 구부러짐 84">
            <a:extLst>
              <a:ext uri="{FF2B5EF4-FFF2-40B4-BE49-F238E27FC236}">
                <a16:creationId xmlns:a16="http://schemas.microsoft.com/office/drawing/2014/main" id="{ACC57F24-03F6-4C05-B254-E20B5CCE0F90}"/>
              </a:ext>
            </a:extLst>
          </p:cNvPr>
          <p:cNvCxnSpPr/>
          <p:nvPr/>
        </p:nvCxnSpPr>
        <p:spPr>
          <a:xfrm rot="5400000" flipH="1" flipV="1">
            <a:off x="4600446" y="3150374"/>
            <a:ext cx="12700" cy="1191507"/>
          </a:xfrm>
          <a:prstGeom prst="curvedConnector3">
            <a:avLst>
              <a:gd name="adj1" fmla="val 1800000"/>
            </a:avLst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연결선: 구부러짐 85">
            <a:extLst>
              <a:ext uri="{FF2B5EF4-FFF2-40B4-BE49-F238E27FC236}">
                <a16:creationId xmlns:a16="http://schemas.microsoft.com/office/drawing/2014/main" id="{9847B809-0C40-4C4E-B957-35381F47894A}"/>
              </a:ext>
            </a:extLst>
          </p:cNvPr>
          <p:cNvCxnSpPr/>
          <p:nvPr/>
        </p:nvCxnSpPr>
        <p:spPr>
          <a:xfrm rot="5400000" flipH="1" flipV="1">
            <a:off x="2788012" y="3125659"/>
            <a:ext cx="12700" cy="1240936"/>
          </a:xfrm>
          <a:prstGeom prst="curvedConnector3">
            <a:avLst>
              <a:gd name="adj1" fmla="val 1800000"/>
            </a:avLst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연결선: 구부러짐 86">
            <a:extLst>
              <a:ext uri="{FF2B5EF4-FFF2-40B4-BE49-F238E27FC236}">
                <a16:creationId xmlns:a16="http://schemas.microsoft.com/office/drawing/2014/main" id="{51832A50-5799-4260-9A6B-2DDE5A7C60B7}"/>
              </a:ext>
            </a:extLst>
          </p:cNvPr>
          <p:cNvCxnSpPr/>
          <p:nvPr/>
        </p:nvCxnSpPr>
        <p:spPr>
          <a:xfrm rot="5400000" flipH="1" flipV="1">
            <a:off x="4006553" y="3148054"/>
            <a:ext cx="12700" cy="1196146"/>
          </a:xfrm>
          <a:prstGeom prst="curvedConnector3">
            <a:avLst>
              <a:gd name="adj1" fmla="val 1800000"/>
            </a:avLst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연결선: 구부러짐 87">
            <a:extLst>
              <a:ext uri="{FF2B5EF4-FFF2-40B4-BE49-F238E27FC236}">
                <a16:creationId xmlns:a16="http://schemas.microsoft.com/office/drawing/2014/main" id="{E1FBA237-1BE1-4291-B19D-CC598767258A}"/>
              </a:ext>
            </a:extLst>
          </p:cNvPr>
          <p:cNvCxnSpPr/>
          <p:nvPr/>
        </p:nvCxnSpPr>
        <p:spPr>
          <a:xfrm rot="5400000" flipH="1" flipV="1">
            <a:off x="5200379" y="3150374"/>
            <a:ext cx="12700" cy="1191507"/>
          </a:xfrm>
          <a:prstGeom prst="curvedConnector3">
            <a:avLst>
              <a:gd name="adj1" fmla="val 1800000"/>
            </a:avLst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C3997A01-865E-466F-8B9F-2A3A8B0A8103}"/>
              </a:ext>
            </a:extLst>
          </p:cNvPr>
          <p:cNvCxnSpPr>
            <a:stCxn id="26" idx="0"/>
            <a:endCxn id="47" idx="2"/>
          </p:cNvCxnSpPr>
          <p:nvPr/>
        </p:nvCxnSpPr>
        <p:spPr>
          <a:xfrm flipV="1">
            <a:off x="376113" y="3305044"/>
            <a:ext cx="593997" cy="43344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03559408-13A0-422F-B95E-EB3AAF9A4A94}"/>
              </a:ext>
            </a:extLst>
          </p:cNvPr>
          <p:cNvCxnSpPr>
            <a:stCxn id="31" idx="0"/>
            <a:endCxn id="46" idx="2"/>
          </p:cNvCxnSpPr>
          <p:nvPr/>
        </p:nvCxnSpPr>
        <p:spPr>
          <a:xfrm flipH="1" flipV="1">
            <a:off x="370177" y="3311234"/>
            <a:ext cx="605869" cy="42725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BF61BE10-EBB6-4AE6-A72B-4F8E265580AD}"/>
              </a:ext>
            </a:extLst>
          </p:cNvPr>
          <p:cNvCxnSpPr>
            <a:stCxn id="26" idx="0"/>
            <a:endCxn id="46" idx="2"/>
          </p:cNvCxnSpPr>
          <p:nvPr/>
        </p:nvCxnSpPr>
        <p:spPr>
          <a:xfrm flipH="1" flipV="1">
            <a:off x="370177" y="3311234"/>
            <a:ext cx="5936" cy="42725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F385612A-6CEC-440C-8B72-1451FDC8FDAA}"/>
              </a:ext>
            </a:extLst>
          </p:cNvPr>
          <p:cNvCxnSpPr>
            <a:stCxn id="31" idx="0"/>
            <a:endCxn id="47" idx="2"/>
          </p:cNvCxnSpPr>
          <p:nvPr/>
        </p:nvCxnSpPr>
        <p:spPr>
          <a:xfrm flipH="1" flipV="1">
            <a:off x="970110" y="3305044"/>
            <a:ext cx="5936" cy="43344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4ADCB3DC-A160-41AD-9984-4108BA577394}"/>
              </a:ext>
            </a:extLst>
          </p:cNvPr>
          <p:cNvCxnSpPr/>
          <p:nvPr/>
        </p:nvCxnSpPr>
        <p:spPr>
          <a:xfrm flipV="1">
            <a:off x="1578157" y="3305044"/>
            <a:ext cx="593997" cy="43344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CAEC0438-BDA0-4160-894F-C827FC06FE88}"/>
              </a:ext>
            </a:extLst>
          </p:cNvPr>
          <p:cNvCxnSpPr/>
          <p:nvPr/>
        </p:nvCxnSpPr>
        <p:spPr>
          <a:xfrm flipH="1" flipV="1">
            <a:off x="1572221" y="3311234"/>
            <a:ext cx="605869" cy="42725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CA242473-7DB3-4391-9D0F-B451675C6127}"/>
              </a:ext>
            </a:extLst>
          </p:cNvPr>
          <p:cNvCxnSpPr/>
          <p:nvPr/>
        </p:nvCxnSpPr>
        <p:spPr>
          <a:xfrm flipH="1" flipV="1">
            <a:off x="1572221" y="3311234"/>
            <a:ext cx="5936" cy="42725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D4CC44AF-3CD2-4190-A4FF-D5E84C9EBFBE}"/>
              </a:ext>
            </a:extLst>
          </p:cNvPr>
          <p:cNvCxnSpPr/>
          <p:nvPr/>
        </p:nvCxnSpPr>
        <p:spPr>
          <a:xfrm flipH="1" flipV="1">
            <a:off x="2172154" y="3305044"/>
            <a:ext cx="5936" cy="43344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50E7770E-7088-4936-8927-9E2399C458E5}"/>
              </a:ext>
            </a:extLst>
          </p:cNvPr>
          <p:cNvCxnSpPr/>
          <p:nvPr/>
        </p:nvCxnSpPr>
        <p:spPr>
          <a:xfrm flipV="1">
            <a:off x="2810976" y="3305044"/>
            <a:ext cx="593997" cy="43344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3DE2F064-5174-43CC-9218-CF42DDE60178}"/>
              </a:ext>
            </a:extLst>
          </p:cNvPr>
          <p:cNvCxnSpPr/>
          <p:nvPr/>
        </p:nvCxnSpPr>
        <p:spPr>
          <a:xfrm flipH="1" flipV="1">
            <a:off x="2805040" y="3311234"/>
            <a:ext cx="605869" cy="42725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2AF15863-0F6F-47D7-AA16-75C271600CB3}"/>
              </a:ext>
            </a:extLst>
          </p:cNvPr>
          <p:cNvCxnSpPr/>
          <p:nvPr/>
        </p:nvCxnSpPr>
        <p:spPr>
          <a:xfrm flipH="1" flipV="1">
            <a:off x="2805040" y="3311234"/>
            <a:ext cx="5936" cy="42725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5BA4A18B-E637-455D-8EF4-8B924254A6B3}"/>
              </a:ext>
            </a:extLst>
          </p:cNvPr>
          <p:cNvCxnSpPr/>
          <p:nvPr/>
        </p:nvCxnSpPr>
        <p:spPr>
          <a:xfrm flipH="1" flipV="1">
            <a:off x="3404973" y="3305044"/>
            <a:ext cx="5936" cy="43344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3320C35F-853E-4632-8BF4-E194906590FB}"/>
              </a:ext>
            </a:extLst>
          </p:cNvPr>
          <p:cNvCxnSpPr/>
          <p:nvPr/>
        </p:nvCxnSpPr>
        <p:spPr>
          <a:xfrm flipV="1">
            <a:off x="4013597" y="3305044"/>
            <a:ext cx="593997" cy="43344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7D95C373-ED66-403E-AE60-C49232BB5E9D}"/>
              </a:ext>
            </a:extLst>
          </p:cNvPr>
          <p:cNvCxnSpPr/>
          <p:nvPr/>
        </p:nvCxnSpPr>
        <p:spPr>
          <a:xfrm flipH="1" flipV="1">
            <a:off x="4007661" y="3311234"/>
            <a:ext cx="605869" cy="42725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화살표 연결선 115">
            <a:extLst>
              <a:ext uri="{FF2B5EF4-FFF2-40B4-BE49-F238E27FC236}">
                <a16:creationId xmlns:a16="http://schemas.microsoft.com/office/drawing/2014/main" id="{BFA1CD56-339A-460E-94E4-81BE0A5C3DA1}"/>
              </a:ext>
            </a:extLst>
          </p:cNvPr>
          <p:cNvCxnSpPr/>
          <p:nvPr/>
        </p:nvCxnSpPr>
        <p:spPr>
          <a:xfrm flipH="1" flipV="1">
            <a:off x="4007661" y="3311234"/>
            <a:ext cx="5936" cy="42725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DD645231-4698-410A-A7D0-8997AEB1F563}"/>
              </a:ext>
            </a:extLst>
          </p:cNvPr>
          <p:cNvCxnSpPr/>
          <p:nvPr/>
        </p:nvCxnSpPr>
        <p:spPr>
          <a:xfrm flipH="1" flipV="1">
            <a:off x="4607594" y="3305044"/>
            <a:ext cx="5936" cy="43344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359D46FF-79A1-47D9-81C9-CA3F3A5DA540}"/>
              </a:ext>
            </a:extLst>
          </p:cNvPr>
          <p:cNvCxnSpPr/>
          <p:nvPr/>
        </p:nvCxnSpPr>
        <p:spPr>
          <a:xfrm flipV="1">
            <a:off x="5203779" y="3305044"/>
            <a:ext cx="593997" cy="43344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A00AFF24-6CE1-4FA7-8C44-DB2243B60EF3}"/>
              </a:ext>
            </a:extLst>
          </p:cNvPr>
          <p:cNvCxnSpPr/>
          <p:nvPr/>
        </p:nvCxnSpPr>
        <p:spPr>
          <a:xfrm flipH="1" flipV="1">
            <a:off x="5197843" y="3311234"/>
            <a:ext cx="605869" cy="42725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화살표 연결선 119">
            <a:extLst>
              <a:ext uri="{FF2B5EF4-FFF2-40B4-BE49-F238E27FC236}">
                <a16:creationId xmlns:a16="http://schemas.microsoft.com/office/drawing/2014/main" id="{859640C9-003E-40F1-ADD5-529D9FCFBE2E}"/>
              </a:ext>
            </a:extLst>
          </p:cNvPr>
          <p:cNvCxnSpPr/>
          <p:nvPr/>
        </p:nvCxnSpPr>
        <p:spPr>
          <a:xfrm flipH="1" flipV="1">
            <a:off x="5197843" y="3311234"/>
            <a:ext cx="5936" cy="42725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CBE072D6-D973-4809-B803-9222A211ACB0}"/>
              </a:ext>
            </a:extLst>
          </p:cNvPr>
          <p:cNvCxnSpPr/>
          <p:nvPr/>
        </p:nvCxnSpPr>
        <p:spPr>
          <a:xfrm flipH="1" flipV="1">
            <a:off x="5797776" y="3305044"/>
            <a:ext cx="5936" cy="43344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화살표 연결선 126">
            <a:extLst>
              <a:ext uri="{FF2B5EF4-FFF2-40B4-BE49-F238E27FC236}">
                <a16:creationId xmlns:a16="http://schemas.microsoft.com/office/drawing/2014/main" id="{EE48AA1D-4F0C-4D83-93A9-639A39B69F15}"/>
              </a:ext>
            </a:extLst>
          </p:cNvPr>
          <p:cNvCxnSpPr>
            <a:stCxn id="36" idx="0"/>
            <a:endCxn id="26" idx="2"/>
          </p:cNvCxnSpPr>
          <p:nvPr/>
        </p:nvCxnSpPr>
        <p:spPr>
          <a:xfrm flipH="1" flipV="1">
            <a:off x="376113" y="4147534"/>
            <a:ext cx="296947" cy="43793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직선 화살표 연결선 128">
            <a:extLst>
              <a:ext uri="{FF2B5EF4-FFF2-40B4-BE49-F238E27FC236}">
                <a16:creationId xmlns:a16="http://schemas.microsoft.com/office/drawing/2014/main" id="{C62AD82B-CA9A-44CE-89EF-486C32D85848}"/>
              </a:ext>
            </a:extLst>
          </p:cNvPr>
          <p:cNvCxnSpPr>
            <a:stCxn id="36" idx="0"/>
            <a:endCxn id="31" idx="2"/>
          </p:cNvCxnSpPr>
          <p:nvPr/>
        </p:nvCxnSpPr>
        <p:spPr>
          <a:xfrm flipV="1">
            <a:off x="673060" y="4141344"/>
            <a:ext cx="302986" cy="44412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직선 화살표 연결선 130">
            <a:extLst>
              <a:ext uri="{FF2B5EF4-FFF2-40B4-BE49-F238E27FC236}">
                <a16:creationId xmlns:a16="http://schemas.microsoft.com/office/drawing/2014/main" id="{D3D6CF95-A018-41E7-A447-93DFA2AB4FBB}"/>
              </a:ext>
            </a:extLst>
          </p:cNvPr>
          <p:cNvCxnSpPr>
            <a:stCxn id="56" idx="0"/>
            <a:endCxn id="37" idx="2"/>
          </p:cNvCxnSpPr>
          <p:nvPr/>
        </p:nvCxnSpPr>
        <p:spPr>
          <a:xfrm flipH="1" flipV="1">
            <a:off x="1573547" y="4147534"/>
            <a:ext cx="352702" cy="43512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D786DFF1-5FC9-47AC-BA7D-6DF39FA2494C}"/>
              </a:ext>
            </a:extLst>
          </p:cNvPr>
          <p:cNvCxnSpPr>
            <a:stCxn id="56" idx="0"/>
            <a:endCxn id="38" idx="2"/>
          </p:cNvCxnSpPr>
          <p:nvPr/>
        </p:nvCxnSpPr>
        <p:spPr>
          <a:xfrm flipV="1">
            <a:off x="1926249" y="4141344"/>
            <a:ext cx="247231" cy="44131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7FDD8ABC-9B9C-4665-8C10-03DBEC1BEDD2}"/>
              </a:ext>
            </a:extLst>
          </p:cNvPr>
          <p:cNvCxnSpPr>
            <a:stCxn id="57" idx="0"/>
            <a:endCxn id="39" idx="2"/>
          </p:cNvCxnSpPr>
          <p:nvPr/>
        </p:nvCxnSpPr>
        <p:spPr>
          <a:xfrm flipH="1" flipV="1">
            <a:off x="2814483" y="4147534"/>
            <a:ext cx="363559" cy="43793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직선 화살표 연결선 136">
            <a:extLst>
              <a:ext uri="{FF2B5EF4-FFF2-40B4-BE49-F238E27FC236}">
                <a16:creationId xmlns:a16="http://schemas.microsoft.com/office/drawing/2014/main" id="{C99A165D-D27B-4E14-B027-23280145F168}"/>
              </a:ext>
            </a:extLst>
          </p:cNvPr>
          <p:cNvCxnSpPr>
            <a:stCxn id="57" idx="0"/>
            <a:endCxn id="40" idx="2"/>
          </p:cNvCxnSpPr>
          <p:nvPr/>
        </p:nvCxnSpPr>
        <p:spPr>
          <a:xfrm flipV="1">
            <a:off x="3178042" y="4141344"/>
            <a:ext cx="236374" cy="44412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직선 화살표 연결선 138">
            <a:extLst>
              <a:ext uri="{FF2B5EF4-FFF2-40B4-BE49-F238E27FC236}">
                <a16:creationId xmlns:a16="http://schemas.microsoft.com/office/drawing/2014/main" id="{1B5EA4B0-AE3D-4A4F-87BB-819848A3CC4D}"/>
              </a:ext>
            </a:extLst>
          </p:cNvPr>
          <p:cNvCxnSpPr>
            <a:stCxn id="58" idx="0"/>
            <a:endCxn id="41" idx="2"/>
          </p:cNvCxnSpPr>
          <p:nvPr/>
        </p:nvCxnSpPr>
        <p:spPr>
          <a:xfrm flipH="1" flipV="1">
            <a:off x="4010629" y="4147534"/>
            <a:ext cx="318848" cy="43793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554C87FE-0E91-4577-8A5B-7F944EF09DC1}"/>
              </a:ext>
            </a:extLst>
          </p:cNvPr>
          <p:cNvCxnSpPr>
            <a:stCxn id="58" idx="0"/>
            <a:endCxn id="42" idx="2"/>
          </p:cNvCxnSpPr>
          <p:nvPr/>
        </p:nvCxnSpPr>
        <p:spPr>
          <a:xfrm flipV="1">
            <a:off x="4329477" y="4141344"/>
            <a:ext cx="281085" cy="44412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EC48D1C8-5ED4-4F42-868F-4846F17D628A}"/>
              </a:ext>
            </a:extLst>
          </p:cNvPr>
          <p:cNvCxnSpPr>
            <a:stCxn id="59" idx="0"/>
            <a:endCxn id="43" idx="2"/>
          </p:cNvCxnSpPr>
          <p:nvPr/>
        </p:nvCxnSpPr>
        <p:spPr>
          <a:xfrm flipH="1" flipV="1">
            <a:off x="5202136" y="4147534"/>
            <a:ext cx="263072" cy="43793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직선 화살표 연결선 144">
            <a:extLst>
              <a:ext uri="{FF2B5EF4-FFF2-40B4-BE49-F238E27FC236}">
                <a16:creationId xmlns:a16="http://schemas.microsoft.com/office/drawing/2014/main" id="{3E10B2C9-A99F-4E28-991F-C5296A5FAD9F}"/>
              </a:ext>
            </a:extLst>
          </p:cNvPr>
          <p:cNvCxnSpPr>
            <a:stCxn id="59" idx="0"/>
            <a:endCxn id="44" idx="2"/>
          </p:cNvCxnSpPr>
          <p:nvPr/>
        </p:nvCxnSpPr>
        <p:spPr>
          <a:xfrm flipV="1">
            <a:off x="5465208" y="4141344"/>
            <a:ext cx="336861" cy="44412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0279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05723246-C171-4649-ADFC-B4D7C5DFE61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38200" y="1734286"/>
            <a:ext cx="10515600" cy="4521880"/>
          </a:xfrm>
        </p:spPr>
        <p:txBody>
          <a:bodyPr/>
          <a:lstStyle/>
          <a:p>
            <a:pPr marL="0" indent="0">
              <a:buNone/>
            </a:pPr>
            <a:endParaRPr lang="ko-KR" altLang="en-US" sz="28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F4430114-5CC9-4665-BB18-632832C8F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모델링 </a:t>
            </a:r>
            <a:r>
              <a:rPr lang="en-US" altLang="ko-KR" dirty="0"/>
              <a:t>: </a:t>
            </a:r>
            <a:r>
              <a:rPr lang="en-US" altLang="ko-KR" dirty="0" err="1"/>
              <a:t>Bi</a:t>
            </a:r>
            <a:r>
              <a:rPr lang="en-US" altLang="ko-KR" sz="4400" b="1" dirty="0" err="1">
                <a:solidFill>
                  <a:schemeClr val="tx1"/>
                </a:solidFill>
              </a:rPr>
              <a:t>LSTM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C4B0D19-93CB-4CB9-B651-BA31D046CA2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/>
              <a:t>PROJECT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71AB2BE-A5C7-4D23-84D8-53C02C47AC3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02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295130E-0DA8-41E4-8F00-E590983B811E}"/>
              </a:ext>
            </a:extLst>
          </p:cNvPr>
          <p:cNvSpPr/>
          <p:nvPr/>
        </p:nvSpPr>
        <p:spPr>
          <a:xfrm>
            <a:off x="0" y="1619051"/>
            <a:ext cx="12192000" cy="42539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ELAND 초이스OTF Light" panose="02020503020101020101" pitchFamily="18" charset="-127"/>
              <a:ea typeface="ELAND 초이스OTF Light" panose="02020503020101020101" pitchFamily="18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48A230F4-0310-443B-A29D-0B54503765FA}"/>
              </a:ext>
            </a:extLst>
          </p:cNvPr>
          <p:cNvGrpSpPr/>
          <p:nvPr/>
        </p:nvGrpSpPr>
        <p:grpSpPr>
          <a:xfrm>
            <a:off x="771831" y="1686362"/>
            <a:ext cx="10464411" cy="3979436"/>
            <a:chOff x="771831" y="2453804"/>
            <a:chExt cx="10464411" cy="3979436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23ECE051-28B1-4AF8-9F35-5364B5C95B22}"/>
                </a:ext>
              </a:extLst>
            </p:cNvPr>
            <p:cNvGrpSpPr/>
            <p:nvPr/>
          </p:nvGrpSpPr>
          <p:grpSpPr>
            <a:xfrm>
              <a:off x="771831" y="2483955"/>
              <a:ext cx="4589867" cy="3222667"/>
              <a:chOff x="443088" y="2526538"/>
              <a:chExt cx="4589867" cy="3222667"/>
            </a:xfrm>
          </p:grpSpPr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9D9F2E97-C2AD-43D4-860E-6F7EDC6EA28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7667" r="52019"/>
              <a:stretch/>
            </p:blipFill>
            <p:spPr>
              <a:xfrm>
                <a:off x="627015" y="2526538"/>
                <a:ext cx="4405940" cy="3222667"/>
              </a:xfrm>
              <a:prstGeom prst="rect">
                <a:avLst/>
              </a:prstGeom>
            </p:spPr>
          </p:pic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5F19507-EA46-4590-A203-8DE172A92C5C}"/>
                  </a:ext>
                </a:extLst>
              </p:cNvPr>
              <p:cNvSpPr txBox="1"/>
              <p:nvPr/>
            </p:nvSpPr>
            <p:spPr>
              <a:xfrm>
                <a:off x="443088" y="2649344"/>
                <a:ext cx="790222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altLang="ko-KR" b="1" dirty="0">
                    <a:ln w="12700">
                      <a:solidFill>
                        <a:schemeClr val="tx1"/>
                      </a:solidFill>
                    </a:ln>
                    <a:latin typeface="ELAND 초이스OTF Light" panose="02020503020101020101" pitchFamily="18" charset="-127"/>
                    <a:ea typeface="ELAND 초이스OTF Light" panose="02020503020101020101" pitchFamily="18" charset="-127"/>
                  </a:rPr>
                  <a:t>0.693</a:t>
                </a:r>
                <a:endParaRPr lang="ko-KR" altLang="en-US" b="1" dirty="0">
                  <a:ln w="12700">
                    <a:solidFill>
                      <a:schemeClr val="tx1"/>
                    </a:solidFill>
                  </a:ln>
                  <a:latin typeface="ELAND 초이스OTF Light" panose="02020503020101020101" pitchFamily="18" charset="-127"/>
                  <a:ea typeface="ELAND 초이스OTF Light" panose="02020503020101020101" pitchFamily="18" charset="-127"/>
                </a:endParaRPr>
              </a:p>
            </p:txBody>
          </p:sp>
          <p:cxnSp>
            <p:nvCxnSpPr>
              <p:cNvPr id="11" name="직선 연결선 10">
                <a:extLst>
                  <a:ext uri="{FF2B5EF4-FFF2-40B4-BE49-F238E27FC236}">
                    <a16:creationId xmlns:a16="http://schemas.microsoft.com/office/drawing/2014/main" id="{DBD99866-53F9-4987-ABCC-5BA0AFEF906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90046" y="2834010"/>
                <a:ext cx="158044" cy="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48678A57-0577-4290-9F1B-6DE1595A8CA6}"/>
                </a:ext>
              </a:extLst>
            </p:cNvPr>
            <p:cNvGrpSpPr/>
            <p:nvPr/>
          </p:nvGrpSpPr>
          <p:grpSpPr>
            <a:xfrm>
              <a:off x="1796825" y="5701130"/>
              <a:ext cx="3135600" cy="732110"/>
              <a:chOff x="1583320" y="5769359"/>
              <a:chExt cx="2864341" cy="732110"/>
            </a:xfrm>
          </p:grpSpPr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4D11595D-061D-43FD-AEA9-33DF438D42FF}"/>
                  </a:ext>
                </a:extLst>
              </p:cNvPr>
              <p:cNvSpPr/>
              <p:nvPr/>
            </p:nvSpPr>
            <p:spPr>
              <a:xfrm>
                <a:off x="1583320" y="5769359"/>
                <a:ext cx="2864341" cy="732110"/>
              </a:xfrm>
              <a:prstGeom prst="rect">
                <a:avLst/>
              </a:prstGeom>
              <a:solidFill>
                <a:srgbClr val="002D8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bg1">
                        <a:lumMod val="85000"/>
                      </a:schemeClr>
                    </a:solidFill>
                    <a:latin typeface="ELAND 초이스OTF Light" panose="02020503020101020101" pitchFamily="18" charset="-127"/>
                    <a:ea typeface="ELAND 초이스OTF Light" panose="02020503020101020101" pitchFamily="18" charset="-127"/>
                  </a:rPr>
                  <a:t>LOSS </a:t>
                </a:r>
                <a:r>
                  <a:rPr lang="ko-KR" altLang="en-US" dirty="0">
                    <a:solidFill>
                      <a:schemeClr val="bg1">
                        <a:lumMod val="85000"/>
                      </a:schemeClr>
                    </a:solidFill>
                    <a:latin typeface="ELAND 초이스OTF Light" panose="02020503020101020101" pitchFamily="18" charset="-127"/>
                    <a:ea typeface="ELAND 초이스OTF Light" panose="02020503020101020101" pitchFamily="18" charset="-127"/>
                  </a:rPr>
                  <a:t>기준 </a:t>
                </a:r>
                <a:r>
                  <a:rPr lang="en-US" altLang="ko-KR" dirty="0">
                    <a:solidFill>
                      <a:schemeClr val="bg1">
                        <a:lumMod val="85000"/>
                      </a:schemeClr>
                    </a:solidFill>
                    <a:latin typeface="ELAND 초이스OTF Light" panose="02020503020101020101" pitchFamily="18" charset="-127"/>
                    <a:ea typeface="ELAND 초이스OTF Light" panose="02020503020101020101" pitchFamily="18" charset="-127"/>
                  </a:rPr>
                  <a:t>0.693</a:t>
                </a:r>
                <a:endParaRPr lang="ko-KR" altLang="en-US" dirty="0">
                  <a:solidFill>
                    <a:schemeClr val="bg1">
                      <a:lumMod val="85000"/>
                    </a:schemeClr>
                  </a:solidFill>
                  <a:latin typeface="ELAND 초이스OTF Light" panose="02020503020101020101" pitchFamily="18" charset="-127"/>
                  <a:ea typeface="ELAND 초이스OTF Light" panose="02020503020101020101" pitchFamily="18" charset="-127"/>
                </a:endParaRPr>
              </a:p>
            </p:txBody>
          </p:sp>
          <p:sp>
            <p:nvSpPr>
              <p:cNvPr id="18" name="화살표: 아래쪽 17">
                <a:extLst>
                  <a:ext uri="{FF2B5EF4-FFF2-40B4-BE49-F238E27FC236}">
                    <a16:creationId xmlns:a16="http://schemas.microsoft.com/office/drawing/2014/main" id="{C21EBF75-408C-4F16-B931-A5BC4D1C0238}"/>
                  </a:ext>
                </a:extLst>
              </p:cNvPr>
              <p:cNvSpPr/>
              <p:nvPr/>
            </p:nvSpPr>
            <p:spPr>
              <a:xfrm>
                <a:off x="3898094" y="5949862"/>
                <a:ext cx="167269" cy="390293"/>
              </a:xfrm>
              <a:prstGeom prst="downArrow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ELAND 초이스OTF Light" panose="02020503020101020101" pitchFamily="18" charset="-127"/>
                  <a:ea typeface="ELAND 초이스OTF Light" panose="02020503020101020101" pitchFamily="18" charset="-127"/>
                </a:endParaRPr>
              </a:p>
            </p:txBody>
          </p:sp>
        </p:grp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39822996-04D7-4475-AE36-0CDD1EC5E626}"/>
                </a:ext>
              </a:extLst>
            </p:cNvPr>
            <p:cNvGrpSpPr/>
            <p:nvPr/>
          </p:nvGrpSpPr>
          <p:grpSpPr>
            <a:xfrm>
              <a:off x="6646342" y="2453804"/>
              <a:ext cx="4589900" cy="3222668"/>
              <a:chOff x="6263838" y="2546691"/>
              <a:chExt cx="4589900" cy="3222668"/>
            </a:xfrm>
          </p:grpSpPr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id="{0F53B517-C6AF-4C30-BCD5-3A7E77436F1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8098" t="7667" r="4785"/>
              <a:stretch/>
            </p:blipFill>
            <p:spPr>
              <a:xfrm>
                <a:off x="6527065" y="2546691"/>
                <a:ext cx="4326673" cy="3222668"/>
              </a:xfrm>
              <a:prstGeom prst="rect">
                <a:avLst/>
              </a:prstGeom>
            </p:spPr>
          </p:pic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4B2BF0E-C0A7-479C-8BC1-E6B6D084A60E}"/>
                  </a:ext>
                </a:extLst>
              </p:cNvPr>
              <p:cNvSpPr txBox="1"/>
              <p:nvPr/>
            </p:nvSpPr>
            <p:spPr>
              <a:xfrm>
                <a:off x="6263838" y="4794171"/>
                <a:ext cx="790222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altLang="ko-KR" b="1" dirty="0">
                    <a:ln w="12700">
                      <a:solidFill>
                        <a:schemeClr val="tx1"/>
                      </a:solidFill>
                    </a:ln>
                    <a:latin typeface="ELAND 초이스OTF Light" panose="02020503020101020101" pitchFamily="18" charset="-127"/>
                    <a:ea typeface="ELAND 초이스OTF Light" panose="02020503020101020101" pitchFamily="18" charset="-127"/>
                  </a:rPr>
                  <a:t>0.508</a:t>
                </a:r>
                <a:endParaRPr lang="ko-KR" altLang="en-US" b="1" dirty="0">
                  <a:ln w="12700">
                    <a:solidFill>
                      <a:schemeClr val="tx1"/>
                    </a:solidFill>
                  </a:ln>
                  <a:latin typeface="ELAND 초이스OTF Light" panose="02020503020101020101" pitchFamily="18" charset="-127"/>
                  <a:ea typeface="ELAND 초이스OTF Light" panose="02020503020101020101" pitchFamily="18" charset="-127"/>
                </a:endParaRPr>
              </a:p>
            </p:txBody>
          </p:sp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643F0FF5-E15C-4C5A-ABB0-B0A68ED0C72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23777" y="4978837"/>
                <a:ext cx="158044" cy="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866BAC85-D43A-41A6-8DFA-78945AE11B3A}"/>
                </a:ext>
              </a:extLst>
            </p:cNvPr>
            <p:cNvGrpSpPr/>
            <p:nvPr/>
          </p:nvGrpSpPr>
          <p:grpSpPr>
            <a:xfrm>
              <a:off x="7700605" y="5705923"/>
              <a:ext cx="3133764" cy="722523"/>
              <a:chOff x="7181821" y="5790751"/>
              <a:chExt cx="3285909" cy="722523"/>
            </a:xfrm>
          </p:grpSpPr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952B4946-0017-4606-9BB2-70C54D8F6D33}"/>
                  </a:ext>
                </a:extLst>
              </p:cNvPr>
              <p:cNvSpPr/>
              <p:nvPr/>
            </p:nvSpPr>
            <p:spPr>
              <a:xfrm>
                <a:off x="7181821" y="5790751"/>
                <a:ext cx="3285909" cy="722523"/>
              </a:xfrm>
              <a:prstGeom prst="rect">
                <a:avLst/>
              </a:prstGeom>
              <a:solidFill>
                <a:srgbClr val="002D8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ELAND 초이스OTF Light" panose="02020503020101020101" pitchFamily="18" charset="-127"/>
                  <a:ea typeface="ELAND 초이스OTF Light" panose="02020503020101020101" pitchFamily="18" charset="-127"/>
                </a:endParaRP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6964E6F-6CEF-488D-8920-0A8A0DBED6F7}"/>
                  </a:ext>
                </a:extLst>
              </p:cNvPr>
              <p:cNvSpPr txBox="1"/>
              <p:nvPr/>
            </p:nvSpPr>
            <p:spPr>
              <a:xfrm>
                <a:off x="7530747" y="5977952"/>
                <a:ext cx="169828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>
                    <a:solidFill>
                      <a:schemeClr val="bg2"/>
                    </a:solidFill>
                    <a:latin typeface="ELAND 초이스OTF Light" panose="02020503020101020101" pitchFamily="18" charset="-127"/>
                    <a:ea typeface="ELAND 초이스OTF Light" panose="02020503020101020101" pitchFamily="18" charset="-127"/>
                  </a:rPr>
                  <a:t>Accuracy </a:t>
                </a:r>
                <a:r>
                  <a:rPr lang="ko-KR" altLang="en-US" dirty="0">
                    <a:solidFill>
                      <a:schemeClr val="bg2"/>
                    </a:solidFill>
                    <a:latin typeface="ELAND 초이스OTF Light" panose="02020503020101020101" pitchFamily="18" charset="-127"/>
                    <a:ea typeface="ELAND 초이스OTF Light" panose="02020503020101020101" pitchFamily="18" charset="-127"/>
                  </a:rPr>
                  <a:t>기준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33742A4-D295-4523-B97C-013D4AA1E800}"/>
                  </a:ext>
                </a:extLst>
              </p:cNvPr>
              <p:cNvSpPr txBox="1"/>
              <p:nvPr/>
            </p:nvSpPr>
            <p:spPr>
              <a:xfrm>
                <a:off x="9288563" y="5839452"/>
                <a:ext cx="71913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solidFill>
                      <a:schemeClr val="bg1">
                        <a:lumMod val="85000"/>
                      </a:schemeClr>
                    </a:solidFill>
                    <a:latin typeface="ELAND 초이스OTF Light" panose="02020503020101020101" pitchFamily="18" charset="-127"/>
                    <a:ea typeface="ELAND 초이스OTF Light" panose="02020503020101020101" pitchFamily="18" charset="-127"/>
                  </a:rPr>
                  <a:t>50</a:t>
                </a:r>
              </a:p>
              <a:p>
                <a:r>
                  <a:rPr lang="en-US" altLang="ko-KR" dirty="0">
                    <a:solidFill>
                      <a:schemeClr val="bg1">
                        <a:lumMod val="85000"/>
                      </a:schemeClr>
                    </a:solidFill>
                    <a:latin typeface="ELAND 초이스OTF Light" panose="02020503020101020101" pitchFamily="18" charset="-127"/>
                    <a:ea typeface="ELAND 초이스OTF Light" panose="02020503020101020101" pitchFamily="18" charset="-127"/>
                  </a:rPr>
                  <a:t>60</a:t>
                </a:r>
                <a:endParaRPr lang="ko-KR" altLang="en-US" dirty="0">
                  <a:solidFill>
                    <a:schemeClr val="bg1">
                      <a:lumMod val="85000"/>
                    </a:schemeClr>
                  </a:solidFill>
                  <a:latin typeface="ELAND 초이스OTF Light" panose="02020503020101020101" pitchFamily="18" charset="-127"/>
                  <a:ea typeface="ELAND 초이스OTF Light" panose="02020503020101020101" pitchFamily="18" charset="-127"/>
                </a:endParaRPr>
              </a:p>
            </p:txBody>
          </p:sp>
          <p:sp>
            <p:nvSpPr>
              <p:cNvPr id="19" name="화살표: 아래쪽 18">
                <a:extLst>
                  <a:ext uri="{FF2B5EF4-FFF2-40B4-BE49-F238E27FC236}">
                    <a16:creationId xmlns:a16="http://schemas.microsoft.com/office/drawing/2014/main" id="{36C1C120-AC7E-45B1-A0B0-2044FD6853EE}"/>
                  </a:ext>
                </a:extLst>
              </p:cNvPr>
              <p:cNvSpPr/>
              <p:nvPr/>
            </p:nvSpPr>
            <p:spPr>
              <a:xfrm rot="10800000">
                <a:off x="9735386" y="5856394"/>
                <a:ext cx="167269" cy="280800"/>
              </a:xfrm>
              <a:prstGeom prst="downArrow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ELAND 초이스OTF Light" panose="02020503020101020101" pitchFamily="18" charset="-127"/>
                  <a:ea typeface="ELAND 초이스OTF Light" panose="02020503020101020101" pitchFamily="18" charset="-127"/>
                </a:endParaRPr>
              </a:p>
            </p:txBody>
          </p:sp>
          <p:sp>
            <p:nvSpPr>
              <p:cNvPr id="20" name="화살표: 아래쪽 19">
                <a:extLst>
                  <a:ext uri="{FF2B5EF4-FFF2-40B4-BE49-F238E27FC236}">
                    <a16:creationId xmlns:a16="http://schemas.microsoft.com/office/drawing/2014/main" id="{F6929F00-9AAF-423D-923E-A607226DDD3B}"/>
                  </a:ext>
                </a:extLst>
              </p:cNvPr>
              <p:cNvSpPr/>
              <p:nvPr/>
            </p:nvSpPr>
            <p:spPr>
              <a:xfrm>
                <a:off x="9735385" y="6163903"/>
                <a:ext cx="167269" cy="280800"/>
              </a:xfrm>
              <a:prstGeom prst="downArrow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ELAND 초이스OTF Light" panose="02020503020101020101" pitchFamily="18" charset="-127"/>
                  <a:ea typeface="ELAND 초이스OTF Light" panose="02020503020101020101" pitchFamily="18" charset="-127"/>
                </a:endParaRPr>
              </a:p>
            </p:txBody>
          </p:sp>
        </p:grp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DC0F76B8-B695-4E14-BEBB-07B2B2217BE4}"/>
              </a:ext>
            </a:extLst>
          </p:cNvPr>
          <p:cNvSpPr txBox="1"/>
          <p:nvPr/>
        </p:nvSpPr>
        <p:spPr>
          <a:xfrm>
            <a:off x="1042310" y="5963942"/>
            <a:ext cx="9439881" cy="7078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342900" indent="-342900">
              <a:buClr>
                <a:srgbClr val="002D86"/>
              </a:buClr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/>
                </a:solidFill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균일 데이터 셋에서 로그 손실이 </a:t>
            </a:r>
            <a:r>
              <a:rPr lang="en-US" altLang="ko-KR" sz="2000" b="1" dirty="0">
                <a:solidFill>
                  <a:schemeClr val="tx1"/>
                </a:solidFill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0.693</a:t>
            </a:r>
            <a:r>
              <a:rPr lang="ko-KR" altLang="en-US" sz="2000" b="1" dirty="0">
                <a:solidFill>
                  <a:schemeClr val="tx1"/>
                </a:solidFill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보다 낮으면 무작위 추측보다 좋음</a:t>
            </a:r>
            <a:endParaRPr lang="en-US" altLang="ko-KR" sz="2000" b="1" dirty="0">
              <a:solidFill>
                <a:schemeClr val="tx1"/>
              </a:solidFill>
              <a:latin typeface="ELAND 초이스OTF Light" panose="02020503020101020101" pitchFamily="18" charset="-127"/>
              <a:ea typeface="ELAND 초이스OTF Light" panose="02020503020101020101" pitchFamily="18" charset="-127"/>
            </a:endParaRPr>
          </a:p>
          <a:p>
            <a:pPr marL="342900" indent="-342900">
              <a:buClr>
                <a:srgbClr val="002D86"/>
              </a:buClr>
              <a:buFont typeface="Wingdings" panose="05000000000000000000" pitchFamily="2" charset="2"/>
              <a:buChar char="§"/>
            </a:pPr>
            <a:r>
              <a:rPr lang="en-US" altLang="ko-KR" sz="2000" b="1" dirty="0">
                <a:solidFill>
                  <a:schemeClr val="tx1"/>
                </a:solidFill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Loss</a:t>
            </a:r>
            <a:r>
              <a:rPr lang="ko-KR" altLang="en-US" sz="2000" b="1" dirty="0">
                <a:solidFill>
                  <a:schemeClr val="tx1"/>
                </a:solidFill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와 </a:t>
            </a:r>
            <a:r>
              <a:rPr lang="en-US" altLang="ko-KR" sz="2000" b="1" dirty="0">
                <a:solidFill>
                  <a:schemeClr val="tx1"/>
                </a:solidFill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Accuracy </a:t>
            </a:r>
            <a:r>
              <a:rPr lang="ko-KR" altLang="en-US" sz="2000" b="1" dirty="0">
                <a:solidFill>
                  <a:schemeClr val="tx1"/>
                </a:solidFill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모두 큰 흔들림없이 좋아지는 것을 알 수 있음  </a:t>
            </a:r>
            <a:endParaRPr lang="en-US" altLang="ko-KR" sz="2000" b="1" dirty="0">
              <a:solidFill>
                <a:schemeClr val="tx1"/>
              </a:solidFill>
              <a:latin typeface="ELAND 초이스OTF Light" panose="02020503020101020101" pitchFamily="18" charset="-127"/>
              <a:ea typeface="ELAND 초이스OTF Light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763157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7213EF5B-1EB5-407A-8DF9-6D60D7AB5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시연 영상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F98F4B1-032A-402B-9575-B635987EA07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/>
              <a:t>PROJECT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6A73275-7689-4657-A0EB-6FF079286F2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 dirty="0"/>
              <a:t>02</a:t>
            </a:r>
            <a:endParaRPr lang="ko-KR" altLang="en-US" dirty="0"/>
          </a:p>
        </p:txBody>
      </p:sp>
      <p:pic>
        <p:nvPicPr>
          <p:cNvPr id="2" name="온라인 미디어 1" title="GG.Maker">
            <a:hlinkClick r:id="" action="ppaction://media"/>
            <a:extLst>
              <a:ext uri="{FF2B5EF4-FFF2-40B4-BE49-F238E27FC236}">
                <a16:creationId xmlns:a16="http://schemas.microsoft.com/office/drawing/2014/main" id="{0AEBB61B-421E-4339-9573-90853BD03126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924021" y="1505516"/>
            <a:ext cx="9368894" cy="5293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976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D848C2-8B73-4DCF-9A5E-450C897A32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RESULT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B89E69F-54C6-4FDB-AC6E-77C206A2E0B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7D3CAC00-F084-4DFA-8DAC-F95DD5FA95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469"/>
          <a:stretch/>
        </p:blipFill>
        <p:spPr>
          <a:xfrm>
            <a:off x="6539695" y="-173620"/>
            <a:ext cx="6342927" cy="7361498"/>
          </a:xfrm>
          <a:prstGeom prst="rect">
            <a:avLst/>
          </a:prstGeom>
          <a:effectLst>
            <a:softEdge rad="495300"/>
          </a:effectLst>
        </p:spPr>
      </p:pic>
    </p:spTree>
    <p:extLst>
      <p:ext uri="{BB962C8B-B14F-4D97-AF65-F5344CB8AC3E}">
        <p14:creationId xmlns:p14="http://schemas.microsoft.com/office/powerpoint/2010/main" val="30520247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B3DFABF2-53D8-4896-8EAD-5ECBC020A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진행 발생 이슈와 </a:t>
            </a:r>
            <a:r>
              <a:rPr lang="ko-KR" altLang="en-US" dirty="0" err="1"/>
              <a:t>배운점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34A3951-FC98-405A-A34C-76ED206B68E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/>
              <a:t>RESULT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4721A6F-138F-4530-B9C4-E8E88019287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709D3C9F-0ED2-457D-876E-3D4202DC4760}"/>
              </a:ext>
            </a:extLst>
          </p:cNvPr>
          <p:cNvGrpSpPr/>
          <p:nvPr/>
        </p:nvGrpSpPr>
        <p:grpSpPr>
          <a:xfrm>
            <a:off x="603316" y="2406342"/>
            <a:ext cx="5148000" cy="2267210"/>
            <a:chOff x="903129" y="2518891"/>
            <a:chExt cx="4278471" cy="3987634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469506C5-F3CA-4FEF-B3F6-82DC86A7D5DA}"/>
                </a:ext>
              </a:extLst>
            </p:cNvPr>
            <p:cNvSpPr/>
            <p:nvPr/>
          </p:nvSpPr>
          <p:spPr>
            <a:xfrm>
              <a:off x="903129" y="3603156"/>
              <a:ext cx="4278471" cy="2903369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ELAND 초이스OTF Light" panose="02020503020101020101" pitchFamily="18" charset="-127"/>
                <a:ea typeface="ELAND 초이스OTF Light" panose="02020503020101020101" pitchFamily="18" charset="-127"/>
              </a:endParaRPr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F034A39E-0C51-48F3-A69C-352D8B65F9A2}"/>
                </a:ext>
              </a:extLst>
            </p:cNvPr>
            <p:cNvGrpSpPr/>
            <p:nvPr/>
          </p:nvGrpSpPr>
          <p:grpSpPr>
            <a:xfrm>
              <a:off x="903129" y="2518891"/>
              <a:ext cx="4278471" cy="3835134"/>
              <a:chOff x="903129" y="2518891"/>
              <a:chExt cx="4278471" cy="3835132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9B32244-5AB5-4B8C-BF31-DD27A81C480F}"/>
                  </a:ext>
                </a:extLst>
              </p:cNvPr>
              <p:cNvSpPr txBox="1"/>
              <p:nvPr/>
            </p:nvSpPr>
            <p:spPr>
              <a:xfrm>
                <a:off x="1216481" y="3755657"/>
                <a:ext cx="3651765" cy="25983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Wingdings" panose="05000000000000000000" pitchFamily="2" charset="2"/>
                  <a:buChar char="§"/>
                </a:pPr>
                <a:r>
                  <a:rPr lang="en-US" altLang="ko-KR" dirty="0">
                    <a:solidFill>
                      <a:schemeClr val="bg1"/>
                    </a:solidFill>
                    <a:latin typeface="ELAND 초이스OTF Light" panose="02020503020101020101" pitchFamily="18" charset="-127"/>
                    <a:ea typeface="ELAND 초이스OTF Light" panose="02020503020101020101" pitchFamily="18" charset="-127"/>
                  </a:rPr>
                  <a:t>DB</a:t>
                </a:r>
                <a:r>
                  <a:rPr lang="ko-KR" altLang="en-US" dirty="0" err="1">
                    <a:solidFill>
                      <a:schemeClr val="bg1"/>
                    </a:solidFill>
                    <a:latin typeface="ELAND 초이스OTF Light" panose="02020503020101020101" pitchFamily="18" charset="-127"/>
                    <a:ea typeface="ELAND 초이스OTF Light" panose="02020503020101020101" pitchFamily="18" charset="-127"/>
                  </a:rPr>
                  <a:t>설계시</a:t>
                </a:r>
                <a:r>
                  <a:rPr lang="ko-KR" altLang="en-US" dirty="0">
                    <a:solidFill>
                      <a:schemeClr val="bg1"/>
                    </a:solidFill>
                    <a:latin typeface="ELAND 초이스OTF Light" panose="02020503020101020101" pitchFamily="18" charset="-127"/>
                    <a:ea typeface="ELAND 초이스OTF Light" panose="02020503020101020101" pitchFamily="18" charset="-127"/>
                  </a:rPr>
                  <a:t> 낭비 발생</a:t>
                </a:r>
                <a:endParaRPr lang="en-US" altLang="ko-KR" dirty="0">
                  <a:solidFill>
                    <a:schemeClr val="bg1"/>
                  </a:solidFill>
                  <a:latin typeface="ELAND 초이스OTF Light" panose="02020503020101020101" pitchFamily="18" charset="-127"/>
                  <a:ea typeface="ELAND 초이스OTF Light" panose="02020503020101020101" pitchFamily="18" charset="-127"/>
                </a:endParaRPr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r>
                  <a:rPr lang="en-US" altLang="ko-KR" dirty="0">
                    <a:solidFill>
                      <a:schemeClr val="bg1"/>
                    </a:solidFill>
                    <a:latin typeface="ELAND 초이스OTF Light" panose="02020503020101020101" pitchFamily="18" charset="-127"/>
                    <a:ea typeface="ELAND 초이스OTF Light" panose="02020503020101020101" pitchFamily="18" charset="-127"/>
                  </a:rPr>
                  <a:t>DB</a:t>
                </a:r>
                <a:r>
                  <a:rPr lang="ko-KR" altLang="en-US" dirty="0">
                    <a:solidFill>
                      <a:schemeClr val="bg1"/>
                    </a:solidFill>
                    <a:latin typeface="ELAND 초이스OTF Light" panose="02020503020101020101" pitchFamily="18" charset="-127"/>
                    <a:ea typeface="ELAND 초이스OTF Light" panose="02020503020101020101" pitchFamily="18" charset="-127"/>
                  </a:rPr>
                  <a:t>저장 데이터타입을 리스트형태로 넣어서 </a:t>
                </a:r>
                <a:r>
                  <a:rPr lang="ko-KR" altLang="en-US" dirty="0" err="1">
                    <a:solidFill>
                      <a:schemeClr val="bg1"/>
                    </a:solidFill>
                    <a:latin typeface="ELAND 초이스OTF Light" panose="02020503020101020101" pitchFamily="18" charset="-127"/>
                    <a:ea typeface="ELAND 초이스OTF Light" panose="02020503020101020101" pitchFamily="18" charset="-127"/>
                  </a:rPr>
                  <a:t>파이썬처리</a:t>
                </a:r>
                <a:r>
                  <a:rPr lang="ko-KR" altLang="en-US" dirty="0">
                    <a:solidFill>
                      <a:schemeClr val="bg1"/>
                    </a:solidFill>
                    <a:latin typeface="ELAND 초이스OTF Light" panose="02020503020101020101" pitchFamily="18" charset="-127"/>
                    <a:ea typeface="ELAND 초이스OTF Light" panose="02020503020101020101" pitchFamily="18" charset="-127"/>
                  </a:rPr>
                  <a:t> 시 변환작업이 필요함 </a:t>
                </a:r>
                <a:endParaRPr lang="en-US" altLang="ko-KR" dirty="0">
                  <a:solidFill>
                    <a:schemeClr val="bg1"/>
                  </a:solidFill>
                  <a:latin typeface="ELAND 초이스OTF Light" panose="02020503020101020101" pitchFamily="18" charset="-127"/>
                  <a:ea typeface="ELAND 초이스OTF Light" panose="02020503020101020101" pitchFamily="18" charset="-127"/>
                </a:endParaRPr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r>
                  <a:rPr lang="ko-KR" altLang="en-US" dirty="0">
                    <a:solidFill>
                      <a:schemeClr val="bg1"/>
                    </a:solidFill>
                    <a:latin typeface="ELAND 초이스OTF Light" panose="02020503020101020101" pitchFamily="18" charset="-127"/>
                    <a:ea typeface="ELAND 초이스OTF Light" panose="02020503020101020101" pitchFamily="18" charset="-127"/>
                  </a:rPr>
                  <a:t>특이 케이스 데이터 처리 </a:t>
                </a:r>
                <a:endParaRPr lang="en-US" altLang="ko-KR" dirty="0">
                  <a:solidFill>
                    <a:schemeClr val="bg1"/>
                  </a:solidFill>
                  <a:latin typeface="ELAND 초이스OTF Light" panose="02020503020101020101" pitchFamily="18" charset="-127"/>
                  <a:ea typeface="ELAND 초이스OTF Light" panose="02020503020101020101" pitchFamily="18" charset="-127"/>
                </a:endParaRP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5B1F1CA-B468-4477-B30B-AFFA7CBC8158}"/>
                  </a:ext>
                </a:extLst>
              </p:cNvPr>
              <p:cNvSpPr txBox="1"/>
              <p:nvPr/>
            </p:nvSpPr>
            <p:spPr>
              <a:xfrm>
                <a:off x="903129" y="2518891"/>
                <a:ext cx="4278471" cy="8119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400" dirty="0">
                    <a:latin typeface="ELAND 나이스OTF Medium" panose="02020503020101020101" pitchFamily="18" charset="-127"/>
                    <a:ea typeface="ELAND 나이스OTF Medium" panose="02020503020101020101" pitchFamily="18" charset="-127"/>
                  </a:rPr>
                  <a:t>데이터 형태와 </a:t>
                </a:r>
                <a:r>
                  <a:rPr lang="en-US" altLang="ko-KR" sz="2400" dirty="0">
                    <a:latin typeface="ELAND 나이스OTF Medium" panose="02020503020101020101" pitchFamily="18" charset="-127"/>
                    <a:ea typeface="ELAND 나이스OTF Medium" panose="02020503020101020101" pitchFamily="18" charset="-127"/>
                  </a:rPr>
                  <a:t>DB</a:t>
                </a:r>
                <a:endParaRPr lang="ko-KR" altLang="en-US" sz="2400" dirty="0">
                  <a:latin typeface="ELAND 나이스OTF Medium" panose="02020503020101020101" pitchFamily="18" charset="-127"/>
                  <a:ea typeface="ELAND 나이스OTF Medium" panose="02020503020101020101" pitchFamily="18" charset="-127"/>
                </a:endParaRPr>
              </a:p>
            </p:txBody>
          </p:sp>
        </p:grp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B6507A79-8F46-4FE0-A67A-C9234299854F}"/>
              </a:ext>
            </a:extLst>
          </p:cNvPr>
          <p:cNvGrpSpPr/>
          <p:nvPr/>
        </p:nvGrpSpPr>
        <p:grpSpPr>
          <a:xfrm>
            <a:off x="6224780" y="2406343"/>
            <a:ext cx="5148000" cy="2267210"/>
            <a:chOff x="9316720" y="2518891"/>
            <a:chExt cx="2125972" cy="3744983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E3EBBFF7-9573-454E-ADDA-FA1F17A8B557}"/>
                </a:ext>
              </a:extLst>
            </p:cNvPr>
            <p:cNvSpPr/>
            <p:nvPr/>
          </p:nvSpPr>
          <p:spPr>
            <a:xfrm>
              <a:off x="9316720" y="3537176"/>
              <a:ext cx="2125972" cy="2726698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ELAND 초이스OTF Light" panose="02020503020101020101" pitchFamily="18" charset="-127"/>
                <a:ea typeface="ELAND 초이스OTF Light" panose="02020503020101020101" pitchFamily="18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0E53997-7832-4F91-8470-737740E94616}"/>
                </a:ext>
              </a:extLst>
            </p:cNvPr>
            <p:cNvSpPr txBox="1"/>
            <p:nvPr/>
          </p:nvSpPr>
          <p:spPr>
            <a:xfrm>
              <a:off x="9389963" y="3757678"/>
              <a:ext cx="2052728" cy="19827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Wingdings" panose="05000000000000000000" pitchFamily="2" charset="2"/>
                <a:buChar char="§"/>
              </a:pPr>
              <a:r>
                <a:rPr lang="en-US" altLang="ko-KR" dirty="0">
                  <a:solidFill>
                    <a:schemeClr val="bg1"/>
                  </a:solidFill>
                  <a:latin typeface="ELAND 초이스OTF Light" panose="02020503020101020101" pitchFamily="18" charset="-127"/>
                  <a:ea typeface="ELAND 초이스OTF Light" panose="02020503020101020101" pitchFamily="18" charset="-127"/>
                </a:rPr>
                <a:t>Loss</a:t>
              </a:r>
              <a:r>
                <a:rPr lang="ko-KR" altLang="en-US" dirty="0">
                  <a:solidFill>
                    <a:schemeClr val="bg1"/>
                  </a:solidFill>
                  <a:latin typeface="ELAND 초이스OTF Light" panose="02020503020101020101" pitchFamily="18" charset="-127"/>
                  <a:ea typeface="ELAND 초이스OTF Light" panose="02020503020101020101" pitchFamily="18" charset="-127"/>
                </a:rPr>
                <a:t> 값을 줄이기위한 막연한 노력</a:t>
              </a:r>
              <a:endParaRPr lang="en-US" altLang="ko-KR" dirty="0">
                <a:solidFill>
                  <a:schemeClr val="bg1"/>
                </a:solidFill>
                <a:latin typeface="ELAND 초이스OTF Light" panose="02020503020101020101" pitchFamily="18" charset="-127"/>
                <a:ea typeface="ELAND 초이스OTF Light" panose="02020503020101020101" pitchFamily="18" charset="-127"/>
              </a:endParaRPr>
            </a:p>
            <a:p>
              <a:pPr marL="342900" indent="-342900">
                <a:buFont typeface="Wingdings" panose="05000000000000000000" pitchFamily="2" charset="2"/>
                <a:buChar char="§"/>
              </a:pPr>
              <a:r>
                <a:rPr lang="ko-KR" altLang="en-US" dirty="0">
                  <a:solidFill>
                    <a:schemeClr val="bg1"/>
                  </a:solidFill>
                  <a:latin typeface="ELAND 초이스OTF Light" panose="02020503020101020101" pitchFamily="18" charset="-127"/>
                  <a:ea typeface="ELAND 초이스OTF Light" panose="02020503020101020101" pitchFamily="18" charset="-127"/>
                </a:rPr>
                <a:t>데이터의 한계로 인한 모델개선이 어려움</a:t>
              </a:r>
              <a:endParaRPr lang="en-US" altLang="ko-KR" dirty="0">
                <a:solidFill>
                  <a:schemeClr val="bg1"/>
                </a:solidFill>
                <a:latin typeface="ELAND 초이스OTF Light" panose="02020503020101020101" pitchFamily="18" charset="-127"/>
                <a:ea typeface="ELAND 초이스OTF Light" panose="02020503020101020101" pitchFamily="18" charset="-127"/>
              </a:endParaRPr>
            </a:p>
            <a:p>
              <a:pPr marL="342900" indent="-342900">
                <a:buFont typeface="Wingdings" panose="05000000000000000000" pitchFamily="2" charset="2"/>
                <a:buChar char="§"/>
              </a:pPr>
              <a:r>
                <a:rPr lang="ko-KR" altLang="en-US" dirty="0">
                  <a:solidFill>
                    <a:schemeClr val="bg1"/>
                  </a:solidFill>
                  <a:latin typeface="ELAND 초이스OTF Light" panose="02020503020101020101" pitchFamily="18" charset="-127"/>
                  <a:ea typeface="ELAND 초이스OTF Light" panose="02020503020101020101" pitchFamily="18" charset="-127"/>
                </a:rPr>
                <a:t>게임의 결과가 플레이어의 특성에 따라 달라짐 </a:t>
              </a:r>
              <a:endParaRPr lang="en-US" altLang="ko-KR" dirty="0">
                <a:solidFill>
                  <a:schemeClr val="bg1"/>
                </a:solidFill>
                <a:latin typeface="ELAND 초이스OTF Light" panose="02020503020101020101" pitchFamily="18" charset="-127"/>
                <a:ea typeface="ELAND 초이스OTF Light" panose="02020503020101020101" pitchFamily="18" charset="-127"/>
              </a:endParaRPr>
            </a:p>
            <a:p>
              <a:pPr marL="342900" indent="-342900">
                <a:buFont typeface="Wingdings" panose="05000000000000000000" pitchFamily="2" charset="2"/>
                <a:buChar char="§"/>
              </a:pPr>
              <a:r>
                <a:rPr lang="ko-KR" altLang="en-US" dirty="0">
                  <a:solidFill>
                    <a:schemeClr val="bg1"/>
                  </a:solidFill>
                  <a:latin typeface="ELAND 초이스OTF Light" panose="02020503020101020101" pitchFamily="18" charset="-127"/>
                  <a:ea typeface="ELAND 초이스OTF Light" panose="02020503020101020101" pitchFamily="18" charset="-127"/>
                </a:rPr>
                <a:t>데이터 셋의 크기와 시간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D68DFA5-0A31-43ED-B092-A9529DA4A3CF}"/>
                </a:ext>
              </a:extLst>
            </p:cNvPr>
            <p:cNvSpPr txBox="1"/>
            <p:nvPr/>
          </p:nvSpPr>
          <p:spPr>
            <a:xfrm>
              <a:off x="9316720" y="2518891"/>
              <a:ext cx="2125972" cy="76257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>
                  <a:latin typeface="ELAND 나이스OTF Medium" panose="02020503020101020101" pitchFamily="18" charset="-127"/>
                  <a:ea typeface="ELAND 나이스OTF Medium" panose="02020503020101020101" pitchFamily="18" charset="-127"/>
                </a:rPr>
                <a:t>모델 학습 문제</a:t>
              </a: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8718E597-FBC1-46D9-9ACA-E680C1964B2E}"/>
              </a:ext>
            </a:extLst>
          </p:cNvPr>
          <p:cNvSpPr txBox="1"/>
          <p:nvPr/>
        </p:nvSpPr>
        <p:spPr>
          <a:xfrm>
            <a:off x="-175976" y="5550054"/>
            <a:ext cx="6627043" cy="8309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tx1"/>
                </a:solidFill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데이터 수집 시 </a:t>
            </a:r>
            <a:endParaRPr lang="en-US" altLang="ko-KR" sz="2400" b="1" dirty="0">
              <a:solidFill>
                <a:schemeClr val="tx1"/>
              </a:solidFill>
              <a:latin typeface="ELAND 초이스OTF Light" panose="02020503020101020101" pitchFamily="18" charset="-127"/>
              <a:ea typeface="ELAND 초이스OTF Light" panose="02020503020101020101" pitchFamily="18" charset="-127"/>
            </a:endParaRPr>
          </a:p>
          <a:p>
            <a:pPr algn="ctr"/>
            <a:r>
              <a:rPr lang="ko-KR" altLang="en-US" sz="2400" b="1" dirty="0">
                <a:solidFill>
                  <a:schemeClr val="tx1"/>
                </a:solidFill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데이터 정제와 설계의 중요성</a:t>
            </a:r>
            <a:endParaRPr lang="en-US" altLang="ko-KR" sz="2400" b="1" dirty="0">
              <a:solidFill>
                <a:schemeClr val="tx1"/>
              </a:solidFill>
              <a:latin typeface="ELAND 초이스OTF Light" panose="02020503020101020101" pitchFamily="18" charset="-127"/>
              <a:ea typeface="ELAND 초이스OTF Light" panose="02020503020101020101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2FEC7C8-C310-4A14-B303-4E081DABCD23}"/>
              </a:ext>
            </a:extLst>
          </p:cNvPr>
          <p:cNvSpPr txBox="1"/>
          <p:nvPr/>
        </p:nvSpPr>
        <p:spPr>
          <a:xfrm>
            <a:off x="5766397" y="5577050"/>
            <a:ext cx="6036038" cy="8309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tx1"/>
                </a:solidFill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이용 데이터의 특성에 따른</a:t>
            </a:r>
            <a:endParaRPr lang="en-US" altLang="ko-KR" sz="2400" b="1" dirty="0">
              <a:solidFill>
                <a:schemeClr val="tx1"/>
              </a:solidFill>
              <a:latin typeface="ELAND 초이스OTF Light" panose="02020503020101020101" pitchFamily="18" charset="-127"/>
              <a:ea typeface="ELAND 초이스OTF Light" panose="02020503020101020101" pitchFamily="18" charset="-127"/>
            </a:endParaRPr>
          </a:p>
          <a:p>
            <a:pPr algn="ctr"/>
            <a:r>
              <a:rPr lang="ko-KR" altLang="en-US" sz="2400" b="1" dirty="0">
                <a:solidFill>
                  <a:schemeClr val="tx1"/>
                </a:solidFill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 모델선정 중요성</a:t>
            </a:r>
            <a:endParaRPr lang="en-US" altLang="ko-KR" sz="2400" b="1" dirty="0">
              <a:solidFill>
                <a:schemeClr val="tx1"/>
              </a:solidFill>
              <a:latin typeface="ELAND 초이스OTF Light" panose="02020503020101020101" pitchFamily="18" charset="-127"/>
              <a:ea typeface="ELAND 초이스OTF Light" panose="02020503020101020101" pitchFamily="18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3183627B-E741-4E17-8257-449805A49D43}"/>
              </a:ext>
            </a:extLst>
          </p:cNvPr>
          <p:cNvCxnSpPr>
            <a:cxnSpLocks/>
          </p:cNvCxnSpPr>
          <p:nvPr/>
        </p:nvCxnSpPr>
        <p:spPr>
          <a:xfrm>
            <a:off x="3137546" y="4557403"/>
            <a:ext cx="0" cy="96565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3DF60955-B5F6-4D76-A37B-4B0A6DDB962D}"/>
              </a:ext>
            </a:extLst>
          </p:cNvPr>
          <p:cNvCxnSpPr/>
          <p:nvPr/>
        </p:nvCxnSpPr>
        <p:spPr>
          <a:xfrm flipH="1">
            <a:off x="8987680" y="4633632"/>
            <a:ext cx="1" cy="88942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05552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913D1A7A-5137-45E0-B50B-11E600A43B57}"/>
              </a:ext>
            </a:extLst>
          </p:cNvPr>
          <p:cNvSpPr/>
          <p:nvPr/>
        </p:nvSpPr>
        <p:spPr>
          <a:xfrm>
            <a:off x="342436" y="0"/>
            <a:ext cx="1581585" cy="6858000"/>
          </a:xfrm>
          <a:prstGeom prst="rect">
            <a:avLst/>
          </a:prstGeom>
          <a:solidFill>
            <a:srgbClr val="002D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ELAND 초이스OTF Light" panose="02020503020101020101" pitchFamily="18" charset="-127"/>
              <a:ea typeface="ELAND 초이스OTF Light" panose="02020503020101020101" pitchFamily="18" charset="-127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39BB86DE-ABDD-4896-BC19-809F6FFC2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추후 개선 방향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A246815-D5FB-4962-BE9A-8D9E75A02EB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/>
              <a:t>RESULT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A5D2490-EE98-4F91-89BD-EBEDBA12BF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42699" y="761361"/>
            <a:ext cx="719137" cy="768350"/>
          </a:xfrm>
        </p:spPr>
        <p:txBody>
          <a:bodyPr/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pic>
        <p:nvPicPr>
          <p:cNvPr id="8" name="그래픽 7" descr="컴퓨터 단색으로 채워진">
            <a:extLst>
              <a:ext uri="{FF2B5EF4-FFF2-40B4-BE49-F238E27FC236}">
                <a16:creationId xmlns:a16="http://schemas.microsoft.com/office/drawing/2014/main" id="{8B27E8FA-90C3-4CD7-BDCE-6365575A5A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2699" y="1833872"/>
            <a:ext cx="914400" cy="914400"/>
          </a:xfrm>
          <a:prstGeom prst="rect">
            <a:avLst/>
          </a:prstGeom>
        </p:spPr>
      </p:pic>
      <p:pic>
        <p:nvPicPr>
          <p:cNvPr id="10" name="그래픽 9" descr="위성 안테나 단색으로 채워진">
            <a:extLst>
              <a:ext uri="{FF2B5EF4-FFF2-40B4-BE49-F238E27FC236}">
                <a16:creationId xmlns:a16="http://schemas.microsoft.com/office/drawing/2014/main" id="{B66D67A5-DDFD-48E4-AE6E-BB72743B79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2699" y="3052433"/>
            <a:ext cx="914400" cy="914400"/>
          </a:xfrm>
          <a:prstGeom prst="rect">
            <a:avLst/>
          </a:prstGeom>
        </p:spPr>
      </p:pic>
      <p:pic>
        <p:nvPicPr>
          <p:cNvPr id="12" name="그래픽 11" descr="사회적 거리 두기 단색으로 채워진">
            <a:extLst>
              <a:ext uri="{FF2B5EF4-FFF2-40B4-BE49-F238E27FC236}">
                <a16:creationId xmlns:a16="http://schemas.microsoft.com/office/drawing/2014/main" id="{4F4DAB30-5821-47B7-B8B3-F58CED9976C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42699" y="5486400"/>
            <a:ext cx="914400" cy="914400"/>
          </a:xfrm>
          <a:prstGeom prst="rect">
            <a:avLst/>
          </a:prstGeom>
        </p:spPr>
      </p:pic>
      <p:pic>
        <p:nvPicPr>
          <p:cNvPr id="14" name="그래픽 13" descr="체크리스트 단색으로 채워진">
            <a:extLst>
              <a:ext uri="{FF2B5EF4-FFF2-40B4-BE49-F238E27FC236}">
                <a16:creationId xmlns:a16="http://schemas.microsoft.com/office/drawing/2014/main" id="{2FE1200D-C31D-465E-9FDD-0E401EDC171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6028" y="4267839"/>
            <a:ext cx="914400" cy="9144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4761924-3374-4B1C-B8FD-76C47518D648}"/>
              </a:ext>
            </a:extLst>
          </p:cNvPr>
          <p:cNvSpPr txBox="1"/>
          <p:nvPr/>
        </p:nvSpPr>
        <p:spPr>
          <a:xfrm>
            <a:off x="2008305" y="2075640"/>
            <a:ext cx="94820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/>
                </a:solidFill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성능이 좋은 컴퓨팅 환경을 </a:t>
            </a:r>
            <a:r>
              <a:rPr lang="ko-KR" altLang="en-US" sz="2400" dirty="0"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구축하여</a:t>
            </a:r>
            <a:r>
              <a:rPr lang="ko-KR" altLang="en-US" sz="2400" dirty="0">
                <a:solidFill>
                  <a:schemeClr val="tx1"/>
                </a:solidFill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 </a:t>
            </a:r>
            <a:r>
              <a:rPr lang="ko-KR" altLang="en-US" sz="2400" b="1" dirty="0">
                <a:solidFill>
                  <a:schemeClr val="tx1"/>
                </a:solidFill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병렬 시스템 </a:t>
            </a:r>
            <a:r>
              <a:rPr lang="ko-KR" altLang="en-US" sz="2400" dirty="0" err="1">
                <a:solidFill>
                  <a:schemeClr val="tx1"/>
                </a:solidFill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으로</a:t>
            </a:r>
            <a:r>
              <a:rPr lang="ko-KR" altLang="en-US" sz="2400" dirty="0">
                <a:solidFill>
                  <a:schemeClr val="tx1"/>
                </a:solidFill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 빠른 데이터 처리</a:t>
            </a:r>
            <a:endParaRPr lang="ko-KR" altLang="en-US" dirty="0">
              <a:latin typeface="ELAND 초이스OTF Light" panose="02020503020101020101" pitchFamily="18" charset="-127"/>
              <a:ea typeface="ELAND 초이스OTF Light" panose="020205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37DB1FA-4F84-4B88-BBC0-3A1CE41725DC}"/>
              </a:ext>
            </a:extLst>
          </p:cNvPr>
          <p:cNvSpPr txBox="1"/>
          <p:nvPr/>
        </p:nvSpPr>
        <p:spPr>
          <a:xfrm>
            <a:off x="2008305" y="3198167"/>
            <a:ext cx="68729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400"/>
            </a:lvl1pPr>
          </a:lstStyle>
          <a:p>
            <a:r>
              <a:rPr lang="en-US" altLang="ko-KR" dirty="0"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Production API Key</a:t>
            </a:r>
            <a:r>
              <a:rPr lang="ko-KR" altLang="en-US" dirty="0"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를 </a:t>
            </a:r>
            <a:r>
              <a:rPr lang="ko-KR" altLang="en-US" dirty="0" err="1"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승인받아</a:t>
            </a:r>
            <a:r>
              <a:rPr lang="ko-KR" altLang="en-US" dirty="0"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 </a:t>
            </a:r>
            <a:r>
              <a:rPr lang="en-US" altLang="ko-KR" b="1" dirty="0"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API </a:t>
            </a:r>
            <a:r>
              <a:rPr lang="ko-KR" altLang="en-US" b="1" dirty="0"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제한 속도 </a:t>
            </a:r>
            <a:r>
              <a:rPr lang="ko-KR" altLang="en-US" dirty="0"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해결</a:t>
            </a:r>
            <a:endParaRPr lang="en-US" altLang="ko-KR" dirty="0">
              <a:latin typeface="ELAND 초이스OTF Light" panose="02020503020101020101" pitchFamily="18" charset="-127"/>
              <a:ea typeface="ELAND 초이스OTF Light" panose="0202050302010102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F3CD2AE-45C5-4FF1-A8FE-ADAB96DFB00F}"/>
              </a:ext>
            </a:extLst>
          </p:cNvPr>
          <p:cNvSpPr txBox="1"/>
          <p:nvPr/>
        </p:nvSpPr>
        <p:spPr>
          <a:xfrm>
            <a:off x="2008305" y="4476094"/>
            <a:ext cx="58689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각 챔피언별 특성을 더욱 구체적으로 </a:t>
            </a:r>
            <a:r>
              <a:rPr lang="ko-KR" altLang="en-US" sz="2400" b="1" dirty="0"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세분화</a:t>
            </a:r>
            <a:endParaRPr lang="ko-KR" altLang="en-US" b="1" dirty="0">
              <a:latin typeface="ELAND 초이스OTF Light" panose="02020503020101020101" pitchFamily="18" charset="-127"/>
              <a:ea typeface="ELAND 초이스OTF Light" panose="02020503020101020101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193D9AE-04DA-4E23-A67A-054CFA74F1F8}"/>
              </a:ext>
            </a:extLst>
          </p:cNvPr>
          <p:cNvSpPr txBox="1"/>
          <p:nvPr/>
        </p:nvSpPr>
        <p:spPr>
          <a:xfrm>
            <a:off x="2008305" y="5712767"/>
            <a:ext cx="90861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400"/>
            </a:lvl1pPr>
          </a:lstStyle>
          <a:p>
            <a:r>
              <a:rPr lang="ko-KR" altLang="en-US" b="1" dirty="0"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상대팀의 챔피언 까지 고려</a:t>
            </a:r>
            <a:r>
              <a:rPr lang="ko-KR" altLang="en-US" dirty="0"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하여 나의 챔피언을 추천하는 모델 만들기</a:t>
            </a:r>
            <a:endParaRPr lang="en-US" altLang="ko-KR" dirty="0">
              <a:latin typeface="ELAND 초이스OTF Light" panose="02020503020101020101" pitchFamily="18" charset="-127"/>
              <a:ea typeface="ELAND 초이스OTF Light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46687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1D22AB56-FE7E-452A-B9B3-A285952AD949}"/>
              </a:ext>
            </a:extLst>
          </p:cNvPr>
          <p:cNvSpPr/>
          <p:nvPr/>
        </p:nvSpPr>
        <p:spPr>
          <a:xfrm>
            <a:off x="2642839" y="669071"/>
            <a:ext cx="9549161" cy="5519853"/>
          </a:xfrm>
          <a:prstGeom prst="rect">
            <a:avLst/>
          </a:prstGeom>
          <a:solidFill>
            <a:srgbClr val="002D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ELAND 초이스OTF Light" panose="02020503020101020101" pitchFamily="18" charset="-127"/>
              <a:ea typeface="ELAND 초이스OTF Light" panose="02020503020101020101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D269941-D58B-4B68-8D1C-D088BBF08005}"/>
              </a:ext>
            </a:extLst>
          </p:cNvPr>
          <p:cNvSpPr/>
          <p:nvPr/>
        </p:nvSpPr>
        <p:spPr>
          <a:xfrm>
            <a:off x="3618511" y="2767277"/>
            <a:ext cx="3126177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8000" dirty="0">
                <a:ln w="0">
                  <a:solidFill>
                    <a:schemeClr val="tx1"/>
                  </a:solidFill>
                </a:ln>
                <a:solidFill>
                  <a:schemeClr val="bg1">
                    <a:lumMod val="8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ELAND 나이스OTF Medium" panose="02020503020101020101" pitchFamily="18" charset="-127"/>
                <a:ea typeface="ELAND 초이스OTF Light" panose="02020503020101020101" pitchFamily="18" charset="-127"/>
              </a:rPr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36854539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DDC498-9BCF-4DD5-BF6B-C83FFCF94F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68051"/>
            <a:ext cx="9144000" cy="2387600"/>
          </a:xfrm>
        </p:spPr>
        <p:txBody>
          <a:bodyPr/>
          <a:lstStyle/>
          <a:p>
            <a:r>
              <a:rPr lang="en-US" altLang="ko-KR" dirty="0"/>
              <a:t>THANK YOU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B775BEF-1BF8-4802-9059-8BC6A7B8808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　</a:t>
            </a:r>
          </a:p>
        </p:txBody>
      </p:sp>
    </p:spTree>
    <p:extLst>
      <p:ext uri="{BB962C8B-B14F-4D97-AF65-F5344CB8AC3E}">
        <p14:creationId xmlns:p14="http://schemas.microsoft.com/office/powerpoint/2010/main" val="17791985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F5037A-321C-4974-9EC7-6168E83EC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INTRO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7DB5187-C847-4BF0-831D-CD3620B7DDC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01</a:t>
            </a:r>
            <a:endParaRPr lang="ko-KR" altLang="en-US" dirty="0"/>
          </a:p>
        </p:txBody>
      </p:sp>
      <p:pic>
        <p:nvPicPr>
          <p:cNvPr id="6" name="그림 5" descr="대양저이(가) 표시된 사진&#10;&#10;자동 생성된 설명">
            <a:extLst>
              <a:ext uri="{FF2B5EF4-FFF2-40B4-BE49-F238E27FC236}">
                <a16:creationId xmlns:a16="http://schemas.microsoft.com/office/drawing/2014/main" id="{0A7B7CD1-A946-4961-9CC8-D3EDBD7AB20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4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817" t="-3646"/>
          <a:stretch/>
        </p:blipFill>
        <p:spPr>
          <a:xfrm>
            <a:off x="6230937" y="-96520"/>
            <a:ext cx="8077200" cy="7051040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softEdge rad="698500"/>
          </a:effectLst>
        </p:spPr>
      </p:pic>
    </p:spTree>
    <p:extLst>
      <p:ext uri="{BB962C8B-B14F-4D97-AF65-F5344CB8AC3E}">
        <p14:creationId xmlns:p14="http://schemas.microsoft.com/office/powerpoint/2010/main" val="14298503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9C389C76-EF62-4686-9764-63F22F268752}"/>
              </a:ext>
            </a:extLst>
          </p:cNvPr>
          <p:cNvSpPr/>
          <p:nvPr/>
        </p:nvSpPr>
        <p:spPr>
          <a:xfrm>
            <a:off x="-1" y="0"/>
            <a:ext cx="265193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ELAND 초이스OTF Light" panose="02020503020101020101" pitchFamily="18" charset="-127"/>
              <a:ea typeface="ELAND 초이스OTF Light" panose="02020503020101020101" pitchFamily="18" charset="-127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6784CB0C-EEE2-4BCC-8DA0-1FDFA0EBA7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팀원 소개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B9CBFEF-0881-4197-B440-E2DC5113BCB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/>
              <a:t>INTRO</a:t>
            </a:r>
            <a:endParaRPr lang="ko-KR" altLang="en-US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074C7C8D-0CC7-463B-A329-6250A40EF262}"/>
              </a:ext>
            </a:extLst>
          </p:cNvPr>
          <p:cNvGrpSpPr/>
          <p:nvPr/>
        </p:nvGrpSpPr>
        <p:grpSpPr>
          <a:xfrm>
            <a:off x="2798747" y="2069810"/>
            <a:ext cx="9534165" cy="4845560"/>
            <a:chOff x="2324267" y="2170487"/>
            <a:chExt cx="9931109" cy="4986387"/>
          </a:xfrm>
        </p:grpSpPr>
        <p:pic>
          <p:nvPicPr>
            <p:cNvPr id="8" name="그림 7" descr="사람, 인형, 장난감이(가) 표시된 사진&#10;&#10;자동 생성된 설명">
              <a:extLst>
                <a:ext uri="{FF2B5EF4-FFF2-40B4-BE49-F238E27FC236}">
                  <a16:creationId xmlns:a16="http://schemas.microsoft.com/office/drawing/2014/main" id="{680DE4DB-9201-498D-A223-CDBE6D8113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96516" y="2170487"/>
              <a:ext cx="1603713" cy="1998886"/>
            </a:xfrm>
            <a:prstGeom prst="rect">
              <a:avLst/>
            </a:prstGeom>
          </p:spPr>
        </p:pic>
        <p:pic>
          <p:nvPicPr>
            <p:cNvPr id="10" name="그림 9" descr="장난감, 인형, 어두운이(가) 표시된 사진&#10;&#10;자동 생성된 설명">
              <a:extLst>
                <a:ext uri="{FF2B5EF4-FFF2-40B4-BE49-F238E27FC236}">
                  <a16:creationId xmlns:a16="http://schemas.microsoft.com/office/drawing/2014/main" id="{F189BCB3-4C34-4134-B39E-E6889DF03C8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8133" y="2170487"/>
              <a:ext cx="1603713" cy="1998886"/>
            </a:xfrm>
            <a:prstGeom prst="rect">
              <a:avLst/>
            </a:prstGeom>
          </p:spPr>
        </p:pic>
        <p:pic>
          <p:nvPicPr>
            <p:cNvPr id="14" name="그림 13" descr="장난감, 인형, 어두운이(가) 표시된 사진&#10;&#10;자동 생성된 설명">
              <a:extLst>
                <a:ext uri="{FF2B5EF4-FFF2-40B4-BE49-F238E27FC236}">
                  <a16:creationId xmlns:a16="http://schemas.microsoft.com/office/drawing/2014/main" id="{BECA7D24-AA15-48EC-BE97-4922D737E79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63413" y="2170487"/>
              <a:ext cx="1603713" cy="1998886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6D9622F7-7EF4-4516-B4BF-029F75D309A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25000"/>
                      </a14:imgEffect>
                      <a14:imgEffect>
                        <a14:brightnessContrast bright="20000"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460923" y="2170487"/>
              <a:ext cx="1603713" cy="1998886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5146C92-C59F-4CE5-975B-68A6E7321C38}"/>
                </a:ext>
              </a:extLst>
            </p:cNvPr>
            <p:cNvSpPr txBox="1"/>
            <p:nvPr/>
          </p:nvSpPr>
          <p:spPr>
            <a:xfrm>
              <a:off x="6583460" y="4494913"/>
              <a:ext cx="1008782" cy="411738"/>
            </a:xfrm>
            <a:prstGeom prst="rect">
              <a:avLst/>
            </a:prstGeom>
            <a:solidFill>
              <a:srgbClr val="002D86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b="1" dirty="0" err="1">
                  <a:solidFill>
                    <a:schemeClr val="bg1"/>
                  </a:solidFill>
                  <a:latin typeface="ELAND 초이스OTF Light" panose="02020503020101020101" pitchFamily="18" charset="-127"/>
                  <a:ea typeface="ELAND 초이스OTF Light" panose="02020503020101020101" pitchFamily="18" charset="-127"/>
                </a:rPr>
                <a:t>윤서진</a:t>
              </a:r>
              <a:endParaRPr lang="ko-KR" altLang="en-US" sz="2000" b="1" dirty="0">
                <a:solidFill>
                  <a:schemeClr val="bg1"/>
                </a:solidFill>
                <a:latin typeface="ELAND 초이스OTF Light" panose="02020503020101020101" pitchFamily="18" charset="-127"/>
                <a:ea typeface="ELAND 초이스OTF Light" panose="02020503020101020101" pitchFamily="18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C04DD9C-9746-4E8B-8924-D6DB8374A892}"/>
                </a:ext>
              </a:extLst>
            </p:cNvPr>
            <p:cNvSpPr txBox="1"/>
            <p:nvPr/>
          </p:nvSpPr>
          <p:spPr>
            <a:xfrm>
              <a:off x="10546877" y="4494913"/>
              <a:ext cx="1008782" cy="411738"/>
            </a:xfrm>
            <a:prstGeom prst="rect">
              <a:avLst/>
            </a:prstGeom>
            <a:solidFill>
              <a:srgbClr val="002D86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b="1" dirty="0">
                  <a:solidFill>
                    <a:schemeClr val="bg1"/>
                  </a:solidFill>
                  <a:latin typeface="ELAND 초이스OTF Light" panose="02020503020101020101" pitchFamily="18" charset="-127"/>
                  <a:ea typeface="ELAND 초이스OTF Light" panose="02020503020101020101" pitchFamily="18" charset="-127"/>
                </a:rPr>
                <a:t>이근호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BBA3DBB-5A8F-459B-8B7D-DB3C76C9EE98}"/>
                </a:ext>
              </a:extLst>
            </p:cNvPr>
            <p:cNvSpPr txBox="1"/>
            <p:nvPr/>
          </p:nvSpPr>
          <p:spPr>
            <a:xfrm>
              <a:off x="8565168" y="4494913"/>
              <a:ext cx="1008782" cy="411738"/>
            </a:xfrm>
            <a:prstGeom prst="rect">
              <a:avLst/>
            </a:prstGeom>
            <a:solidFill>
              <a:srgbClr val="002D86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b="1" dirty="0" err="1">
                  <a:solidFill>
                    <a:schemeClr val="bg1"/>
                  </a:solidFill>
                  <a:latin typeface="ELAND 초이스OTF Light" panose="02020503020101020101" pitchFamily="18" charset="-127"/>
                  <a:ea typeface="ELAND 초이스OTF Light" panose="02020503020101020101" pitchFamily="18" charset="-127"/>
                </a:rPr>
                <a:t>탁찬우</a:t>
              </a:r>
              <a:endParaRPr lang="ko-KR" altLang="en-US" sz="2000" b="1" dirty="0">
                <a:solidFill>
                  <a:schemeClr val="bg1"/>
                </a:solidFill>
                <a:latin typeface="ELAND 초이스OTF Light" panose="02020503020101020101" pitchFamily="18" charset="-127"/>
                <a:ea typeface="ELAND 초이스OTF Light" panose="02020503020101020101" pitchFamily="18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CDCF35A-1EFA-434C-A543-33486BCF71EC}"/>
                </a:ext>
              </a:extLst>
            </p:cNvPr>
            <p:cNvSpPr txBox="1"/>
            <p:nvPr/>
          </p:nvSpPr>
          <p:spPr>
            <a:xfrm>
              <a:off x="4601751" y="4494913"/>
              <a:ext cx="1008782" cy="411738"/>
            </a:xfrm>
            <a:prstGeom prst="rect">
              <a:avLst/>
            </a:prstGeom>
            <a:solidFill>
              <a:srgbClr val="002D86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b="1" dirty="0">
                  <a:solidFill>
                    <a:schemeClr val="bg1"/>
                  </a:solidFill>
                  <a:latin typeface="ELAND 초이스OTF Light" panose="02020503020101020101" pitchFamily="18" charset="-127"/>
                  <a:ea typeface="ELAND 초이스OTF Light" panose="02020503020101020101" pitchFamily="18" charset="-127"/>
                </a:rPr>
                <a:t>유진영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41D09F1-721C-4E8B-9E24-CE724009BE8B}"/>
                </a:ext>
              </a:extLst>
            </p:cNvPr>
            <p:cNvSpPr txBox="1"/>
            <p:nvPr/>
          </p:nvSpPr>
          <p:spPr>
            <a:xfrm>
              <a:off x="2620043" y="4494913"/>
              <a:ext cx="1008782" cy="411738"/>
            </a:xfrm>
            <a:prstGeom prst="rect">
              <a:avLst/>
            </a:prstGeom>
            <a:solidFill>
              <a:srgbClr val="002D86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b="1" dirty="0">
                  <a:solidFill>
                    <a:schemeClr val="bg1"/>
                  </a:solidFill>
                  <a:latin typeface="ELAND 초이스OTF Light" panose="02020503020101020101" pitchFamily="18" charset="-127"/>
                  <a:ea typeface="ELAND 초이스OTF Light" panose="02020503020101020101" pitchFamily="18" charset="-127"/>
                </a:rPr>
                <a:t>정지은</a:t>
              </a:r>
            </a:p>
          </p:txBody>
        </p:sp>
        <p:pic>
          <p:nvPicPr>
            <p:cNvPr id="24" name="그림 23" descr="장난감, 인형이(가) 표시된 사진&#10;&#10;자동 생성된 설명">
              <a:extLst>
                <a:ext uri="{FF2B5EF4-FFF2-40B4-BE49-F238E27FC236}">
                  <a16:creationId xmlns:a16="http://schemas.microsoft.com/office/drawing/2014/main" id="{364CC1EE-506B-42BD-A6A7-E56416525C3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40547" y="2170487"/>
              <a:ext cx="1603713" cy="1998886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79507E8-C183-4631-B2A2-518E2F2C1AE7}"/>
                </a:ext>
              </a:extLst>
            </p:cNvPr>
            <p:cNvSpPr txBox="1"/>
            <p:nvPr/>
          </p:nvSpPr>
          <p:spPr>
            <a:xfrm>
              <a:off x="2324267" y="5066512"/>
              <a:ext cx="1986221" cy="16627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dirty="0">
                  <a:latin typeface="ELAND 초이스OTF Light" panose="02020503020101020101" pitchFamily="18" charset="-127"/>
                  <a:ea typeface="ELAND 초이스OTF Light" panose="02020503020101020101" pitchFamily="18" charset="-127"/>
                </a:rPr>
                <a:t>데이터 </a:t>
              </a:r>
              <a:r>
                <a:rPr lang="en-US" altLang="ko-KR" dirty="0">
                  <a:latin typeface="ELAND 초이스OTF Light" panose="02020503020101020101" pitchFamily="18" charset="-127"/>
                  <a:ea typeface="ELAND 초이스OTF Light" panose="02020503020101020101" pitchFamily="18" charset="-127"/>
                </a:rPr>
                <a:t>EDA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dirty="0">
                  <a:latin typeface="ELAND 초이스OTF Light" panose="02020503020101020101" pitchFamily="18" charset="-127"/>
                  <a:ea typeface="ELAND 초이스OTF Light" panose="02020503020101020101" pitchFamily="18" charset="-127"/>
                </a:rPr>
                <a:t>데이터 </a:t>
              </a:r>
              <a:r>
                <a:rPr lang="ko-KR" altLang="en-US" dirty="0" err="1">
                  <a:latin typeface="ELAND 초이스OTF Light" panose="02020503020101020101" pitchFamily="18" charset="-127"/>
                  <a:ea typeface="ELAND 초이스OTF Light" panose="02020503020101020101" pitchFamily="18" charset="-127"/>
                </a:rPr>
                <a:t>전처리</a:t>
              </a:r>
              <a:endParaRPr lang="en-US" altLang="ko-KR" dirty="0">
                <a:latin typeface="ELAND 초이스OTF Light" panose="02020503020101020101" pitchFamily="18" charset="-127"/>
                <a:ea typeface="ELAND 초이스OTF Light" panose="02020503020101020101" pitchFamily="18" charset="-127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dirty="0">
                  <a:latin typeface="ELAND 초이스OTF Light" panose="02020503020101020101" pitchFamily="18" charset="-127"/>
                  <a:ea typeface="ELAND 초이스OTF Light" panose="02020503020101020101" pitchFamily="18" charset="-127"/>
                </a:rPr>
                <a:t>ML </a:t>
              </a:r>
              <a:r>
                <a:rPr lang="ko-KR" altLang="en-US" dirty="0">
                  <a:latin typeface="ELAND 초이스OTF Light" panose="02020503020101020101" pitchFamily="18" charset="-127"/>
                  <a:ea typeface="ELAND 초이스OTF Light" panose="02020503020101020101" pitchFamily="18" charset="-127"/>
                </a:rPr>
                <a:t>모델링 </a:t>
              </a:r>
              <a:endParaRPr lang="en-US" altLang="ko-KR" dirty="0">
                <a:latin typeface="ELAND 초이스OTF Light" panose="02020503020101020101" pitchFamily="18" charset="-127"/>
                <a:ea typeface="ELAND 초이스OTF Light" panose="02020503020101020101" pitchFamily="18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ko-KR" altLang="en-US" dirty="0">
                <a:latin typeface="ELAND 초이스OTF Light" panose="02020503020101020101" pitchFamily="18" charset="-127"/>
                <a:ea typeface="ELAND 초이스OTF Light" panose="02020503020101020101" pitchFamily="18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2DEFD73-BED1-4B97-87A6-75B96CB3892E}"/>
                </a:ext>
              </a:extLst>
            </p:cNvPr>
            <p:cNvSpPr txBox="1"/>
            <p:nvPr/>
          </p:nvSpPr>
          <p:spPr>
            <a:xfrm>
              <a:off x="4310488" y="5066512"/>
              <a:ext cx="2037814" cy="20903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dirty="0">
                  <a:latin typeface="ELAND 초이스OTF Light" panose="02020503020101020101" pitchFamily="18" charset="-127"/>
                  <a:ea typeface="ELAND 초이스OTF Light" panose="02020503020101020101" pitchFamily="18" charset="-127"/>
                </a:rPr>
                <a:t>데이터 분석</a:t>
              </a:r>
              <a:endParaRPr lang="en-US" altLang="ko-KR" dirty="0">
                <a:latin typeface="ELAND 초이스OTF Light" panose="02020503020101020101" pitchFamily="18" charset="-127"/>
                <a:ea typeface="ELAND 초이스OTF Light" panose="02020503020101020101" pitchFamily="18" charset="-127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dirty="0">
                  <a:latin typeface="ELAND 초이스OTF Light" panose="02020503020101020101" pitchFamily="18" charset="-127"/>
                  <a:ea typeface="ELAND 초이스OTF Light" panose="02020503020101020101" pitchFamily="18" charset="-127"/>
                </a:rPr>
                <a:t>데이터 </a:t>
              </a:r>
              <a:r>
                <a:rPr lang="ko-KR" altLang="en-US" dirty="0" err="1">
                  <a:latin typeface="ELAND 초이스OTF Light" panose="02020503020101020101" pitchFamily="18" charset="-127"/>
                  <a:ea typeface="ELAND 초이스OTF Light" panose="02020503020101020101" pitchFamily="18" charset="-127"/>
                </a:rPr>
                <a:t>전처리</a:t>
              </a:r>
              <a:endParaRPr lang="en-US" altLang="ko-KR" dirty="0">
                <a:latin typeface="ELAND 초이스OTF Light" panose="02020503020101020101" pitchFamily="18" charset="-127"/>
                <a:ea typeface="ELAND 초이스OTF Light" panose="02020503020101020101" pitchFamily="18" charset="-127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dirty="0">
                  <a:latin typeface="ELAND 초이스OTF Light" panose="02020503020101020101" pitchFamily="18" charset="-127"/>
                  <a:ea typeface="ELAND 초이스OTF Light" panose="02020503020101020101" pitchFamily="18" charset="-127"/>
                </a:rPr>
                <a:t>ML</a:t>
              </a:r>
              <a:r>
                <a:rPr lang="ko-KR" altLang="en-US" dirty="0">
                  <a:latin typeface="ELAND 초이스OTF Light" panose="02020503020101020101" pitchFamily="18" charset="-127"/>
                  <a:ea typeface="ELAND 초이스OTF Light" panose="02020503020101020101" pitchFamily="18" charset="-127"/>
                </a:rPr>
                <a:t> 모델링</a:t>
              </a:r>
              <a:endParaRPr lang="en-US" altLang="ko-KR" dirty="0">
                <a:latin typeface="ELAND 초이스OTF Light" panose="02020503020101020101" pitchFamily="18" charset="-127"/>
                <a:ea typeface="ELAND 초이스OTF Light" panose="02020503020101020101" pitchFamily="18" charset="-127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altLang="ko-KR" dirty="0">
                <a:latin typeface="ELAND 초이스OTF Light" panose="02020503020101020101" pitchFamily="18" charset="-127"/>
                <a:ea typeface="ELAND 초이스OTF Light" panose="02020503020101020101" pitchFamily="18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ko-KR" altLang="en-US" dirty="0">
                <a:latin typeface="ELAND 초이스OTF Light" panose="02020503020101020101" pitchFamily="18" charset="-127"/>
                <a:ea typeface="ELAND 초이스OTF Light" panose="02020503020101020101" pitchFamily="18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BD008EA-DE23-4A01-B640-831131A35F4E}"/>
                </a:ext>
              </a:extLst>
            </p:cNvPr>
            <p:cNvSpPr txBox="1"/>
            <p:nvPr/>
          </p:nvSpPr>
          <p:spPr>
            <a:xfrm>
              <a:off x="6253730" y="5066512"/>
              <a:ext cx="1986221" cy="1342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dirty="0">
                  <a:latin typeface="ELAND 초이스OTF Light" panose="02020503020101020101" pitchFamily="18" charset="-127"/>
                  <a:ea typeface="ELAND 초이스OTF Light" panose="02020503020101020101" pitchFamily="18" charset="-127"/>
                </a:rPr>
                <a:t>P L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dirty="0">
                  <a:latin typeface="ELAND 초이스OTF Light" panose="02020503020101020101" pitchFamily="18" charset="-127"/>
                  <a:ea typeface="ELAND 초이스OTF Light" panose="02020503020101020101" pitchFamily="18" charset="-127"/>
                </a:rPr>
                <a:t>데이터 분석</a:t>
              </a:r>
              <a:endParaRPr lang="en-US" altLang="ko-KR" dirty="0">
                <a:latin typeface="ELAND 초이스OTF Light" panose="02020503020101020101" pitchFamily="18" charset="-127"/>
                <a:ea typeface="ELAND 초이스OTF Light" panose="02020503020101020101" pitchFamily="18" charset="-127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dirty="0">
                  <a:latin typeface="ELAND 초이스OTF Light" panose="02020503020101020101" pitchFamily="18" charset="-127"/>
                  <a:ea typeface="ELAND 초이스OTF Light" panose="02020503020101020101" pitchFamily="18" charset="-127"/>
                </a:rPr>
                <a:t>데이터</a:t>
              </a:r>
              <a:r>
                <a:rPr lang="en-US" altLang="ko-KR" dirty="0">
                  <a:latin typeface="ELAND 초이스OTF Light" panose="02020503020101020101" pitchFamily="18" charset="-127"/>
                  <a:ea typeface="ELAND 초이스OTF Light" panose="02020503020101020101" pitchFamily="18" charset="-127"/>
                </a:rPr>
                <a:t> </a:t>
              </a:r>
              <a:r>
                <a:rPr lang="ko-KR" altLang="en-US" dirty="0" err="1">
                  <a:latin typeface="ELAND 초이스OTF Light" panose="02020503020101020101" pitchFamily="18" charset="-127"/>
                  <a:ea typeface="ELAND 초이스OTF Light" panose="02020503020101020101" pitchFamily="18" charset="-127"/>
                </a:rPr>
                <a:t>전처리</a:t>
              </a:r>
              <a:endParaRPr lang="en-US" altLang="ko-KR" dirty="0">
                <a:latin typeface="ELAND 초이스OTF Light" panose="02020503020101020101" pitchFamily="18" charset="-127"/>
                <a:ea typeface="ELAND 초이스OTF Light" panose="02020503020101020101" pitchFamily="18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0F983E2-6617-4162-A9FA-E6EF6B4477D0}"/>
                </a:ext>
              </a:extLst>
            </p:cNvPr>
            <p:cNvSpPr txBox="1"/>
            <p:nvPr/>
          </p:nvSpPr>
          <p:spPr>
            <a:xfrm>
              <a:off x="8237081" y="5066511"/>
              <a:ext cx="1980481" cy="16627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dirty="0">
                  <a:latin typeface="ELAND 초이스OTF Light" panose="02020503020101020101" pitchFamily="18" charset="-127"/>
                  <a:ea typeface="ELAND 초이스OTF Light" panose="02020503020101020101" pitchFamily="18" charset="-127"/>
                </a:rPr>
                <a:t>데이터 분석</a:t>
              </a:r>
              <a:endParaRPr lang="en-US" altLang="ko-KR" dirty="0">
                <a:latin typeface="ELAND 초이스OTF Light" panose="02020503020101020101" pitchFamily="18" charset="-127"/>
                <a:ea typeface="ELAND 초이스OTF Light" panose="02020503020101020101" pitchFamily="18" charset="-127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dirty="0">
                  <a:latin typeface="ELAND 초이스OTF Light" panose="02020503020101020101" pitchFamily="18" charset="-127"/>
                  <a:ea typeface="ELAND 초이스OTF Light" panose="02020503020101020101" pitchFamily="18" charset="-127"/>
                </a:rPr>
                <a:t>데이터 </a:t>
              </a:r>
              <a:r>
                <a:rPr lang="ko-KR" altLang="en-US" dirty="0" err="1">
                  <a:latin typeface="ELAND 초이스OTF Light" panose="02020503020101020101" pitchFamily="18" charset="-127"/>
                  <a:ea typeface="ELAND 초이스OTF Light" panose="02020503020101020101" pitchFamily="18" charset="-127"/>
                </a:rPr>
                <a:t>전처리</a:t>
              </a:r>
              <a:endParaRPr lang="en-US" altLang="ko-KR" dirty="0">
                <a:latin typeface="ELAND 초이스OTF Light" panose="02020503020101020101" pitchFamily="18" charset="-127"/>
                <a:ea typeface="ELAND 초이스OTF Light" panose="02020503020101020101" pitchFamily="18" charset="-127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dirty="0">
                  <a:latin typeface="ELAND 초이스OTF Light" panose="02020503020101020101" pitchFamily="18" charset="-127"/>
                  <a:ea typeface="ELAND 초이스OTF Light" panose="02020503020101020101" pitchFamily="18" charset="-127"/>
                </a:rPr>
                <a:t>기술문서 작성</a:t>
              </a:r>
              <a:endParaRPr lang="en-US" altLang="ko-KR" dirty="0">
                <a:latin typeface="ELAND 초이스OTF Light" panose="02020503020101020101" pitchFamily="18" charset="-127"/>
                <a:ea typeface="ELAND 초이스OTF Light" panose="02020503020101020101" pitchFamily="18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ko-KR" altLang="en-US" dirty="0">
                <a:latin typeface="ELAND 초이스OTF Light" panose="02020503020101020101" pitchFamily="18" charset="-127"/>
                <a:ea typeface="ELAND 초이스OTF Light" panose="02020503020101020101" pitchFamily="18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1482A8C-3A1E-433C-B526-211172F599BD}"/>
                </a:ext>
              </a:extLst>
            </p:cNvPr>
            <p:cNvSpPr txBox="1"/>
            <p:nvPr/>
          </p:nvSpPr>
          <p:spPr>
            <a:xfrm>
              <a:off x="10217562" y="5066512"/>
              <a:ext cx="2037814" cy="1342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dirty="0">
                  <a:latin typeface="ELAND 초이스OTF Light" panose="02020503020101020101" pitchFamily="18" charset="-127"/>
                  <a:ea typeface="ELAND 초이스OTF Light" panose="02020503020101020101" pitchFamily="18" charset="-127"/>
                </a:rPr>
                <a:t>P M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dirty="0">
                  <a:latin typeface="ELAND 초이스OTF Light" panose="02020503020101020101" pitchFamily="18" charset="-127"/>
                  <a:ea typeface="ELAND 초이스OTF Light" panose="02020503020101020101" pitchFamily="18" charset="-127"/>
                </a:rPr>
                <a:t>데이터 분석</a:t>
              </a:r>
              <a:endParaRPr lang="en-US" altLang="ko-KR" dirty="0">
                <a:latin typeface="ELAND 초이스OTF Light" panose="02020503020101020101" pitchFamily="18" charset="-127"/>
                <a:ea typeface="ELAND 초이스OTF Light" panose="02020503020101020101" pitchFamily="18" charset="-127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dirty="0">
                  <a:latin typeface="ELAND 초이스OTF Light" panose="02020503020101020101" pitchFamily="18" charset="-127"/>
                  <a:ea typeface="ELAND 초이스OTF Light" panose="02020503020101020101" pitchFamily="18" charset="-127"/>
                </a:rPr>
                <a:t>기술문서 작성</a:t>
              </a: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D88A495C-DAAD-4EDD-9B1D-2BE4F6ED3476}"/>
              </a:ext>
            </a:extLst>
          </p:cNvPr>
          <p:cNvGrpSpPr/>
          <p:nvPr/>
        </p:nvGrpSpPr>
        <p:grpSpPr>
          <a:xfrm>
            <a:off x="530837" y="1992815"/>
            <a:ext cx="1605600" cy="3032401"/>
            <a:chOff x="249405" y="2171373"/>
            <a:chExt cx="1605600" cy="3032401"/>
          </a:xfrm>
        </p:grpSpPr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5987C80C-6428-4705-9A2C-237809EBBDCC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49405" y="2171373"/>
              <a:ext cx="1605600" cy="1998000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4D26CF8-A590-44A4-99F5-DC0375B2E949}"/>
                </a:ext>
              </a:extLst>
            </p:cNvPr>
            <p:cNvSpPr txBox="1"/>
            <p:nvPr/>
          </p:nvSpPr>
          <p:spPr>
            <a:xfrm>
              <a:off x="302231" y="4495888"/>
              <a:ext cx="1428979" cy="707886"/>
            </a:xfrm>
            <a:prstGeom prst="rect">
              <a:avLst/>
            </a:prstGeom>
            <a:solidFill>
              <a:srgbClr val="002D86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b="1" dirty="0" err="1">
                  <a:solidFill>
                    <a:schemeClr val="bg1"/>
                  </a:solidFill>
                  <a:latin typeface="ELAND 초이스OTF Light" panose="02020503020101020101" pitchFamily="18" charset="-127"/>
                  <a:ea typeface="ELAND 초이스OTF Light" panose="02020503020101020101" pitchFamily="18" charset="-127"/>
                </a:rPr>
                <a:t>강대권</a:t>
              </a:r>
              <a:r>
                <a:rPr lang="ko-KR" altLang="en-US" sz="2000" b="1" dirty="0">
                  <a:solidFill>
                    <a:schemeClr val="bg1"/>
                  </a:solidFill>
                  <a:latin typeface="ELAND 초이스OTF Light" panose="02020503020101020101" pitchFamily="18" charset="-127"/>
                  <a:ea typeface="ELAND 초이스OTF Light" panose="02020503020101020101" pitchFamily="18" charset="-127"/>
                </a:rPr>
                <a:t> 멘토</a:t>
              </a:r>
            </a:p>
          </p:txBody>
        </p:sp>
      </p:grp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104D053C-E47F-4BB6-A46A-74C6E4593C93}"/>
              </a:ext>
            </a:extLst>
          </p:cNvPr>
          <p:cNvSpPr/>
          <p:nvPr/>
        </p:nvSpPr>
        <p:spPr>
          <a:xfrm>
            <a:off x="838200" y="469220"/>
            <a:ext cx="1019783" cy="997424"/>
          </a:xfrm>
          <a:prstGeom prst="rect">
            <a:avLst/>
          </a:prstGeom>
          <a:solidFill>
            <a:srgbClr val="002D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ELAND 초이스OTF Light" panose="02020503020101020101" pitchFamily="18" charset="-127"/>
              <a:ea typeface="ELAND 초이스OTF Light" panose="02020503020101020101" pitchFamily="18" charset="-127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BB5FB40-5426-4CDA-B9B7-73B8B7B26C2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63994" y="752704"/>
            <a:ext cx="719137" cy="768350"/>
          </a:xfrm>
        </p:spPr>
        <p:txBody>
          <a:bodyPr/>
          <a:lstStyle/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FEBB116-B358-4BF0-B9AE-13F1FD4D1E21}"/>
              </a:ext>
            </a:extLst>
          </p:cNvPr>
          <p:cNvSpPr txBox="1"/>
          <p:nvPr/>
        </p:nvSpPr>
        <p:spPr>
          <a:xfrm>
            <a:off x="214894" y="4968522"/>
            <a:ext cx="2749217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現</a:t>
            </a:r>
            <a:r>
              <a:rPr lang="en-US" altLang="ko-KR" b="1" dirty="0"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) LG</a:t>
            </a:r>
            <a:r>
              <a:rPr lang="ko-KR" altLang="en-US" b="1" dirty="0"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 </a:t>
            </a:r>
            <a:r>
              <a:rPr lang="en-US" altLang="ko-KR" b="1" dirty="0"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CNS</a:t>
            </a:r>
            <a:endParaRPr lang="ko-KR" altLang="en-US" b="1" dirty="0">
              <a:latin typeface="ELAND 초이스OTF Light" panose="02020503020101020101" pitchFamily="18" charset="-127"/>
              <a:ea typeface="ELAND 초이스OTF Light" panose="020205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前</a:t>
            </a:r>
            <a:r>
              <a:rPr lang="en-US" altLang="ko-KR" b="1" dirty="0"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) Line Games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Data Scientist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>
              <a:latin typeface="ELAND 초이스OTF Light" panose="02020503020101020101" pitchFamily="18" charset="-127"/>
              <a:ea typeface="ELAND 초이스OTF Light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127755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5015E338-D9C9-4300-8582-0551F3736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일정 관리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A733246-1239-4015-888F-D0AC988BB64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/>
              <a:t>INTRO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22B53C1-8DE5-42D8-A359-572AF85E30C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DBEE131-A80B-4414-8D20-1D01D7008CC8}"/>
              </a:ext>
            </a:extLst>
          </p:cNvPr>
          <p:cNvSpPr/>
          <p:nvPr/>
        </p:nvSpPr>
        <p:spPr>
          <a:xfrm>
            <a:off x="0" y="5853275"/>
            <a:ext cx="12192000" cy="45719"/>
          </a:xfrm>
          <a:prstGeom prst="rect">
            <a:avLst/>
          </a:prstGeom>
          <a:solidFill>
            <a:srgbClr val="002D86"/>
          </a:solidFill>
          <a:ln>
            <a:solidFill>
              <a:srgbClr val="002D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LAND 초이스OTF Light" panose="02020503020101020101" pitchFamily="18" charset="-127"/>
              <a:ea typeface="ELAND 초이스OTF Light" panose="02020503020101020101" pitchFamily="18" charset="-127"/>
              <a:cs typeface="+mn-cs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868C6086-9D6E-4162-8A02-C46EEA41D84A}"/>
              </a:ext>
            </a:extLst>
          </p:cNvPr>
          <p:cNvCxnSpPr>
            <a:cxnSpLocks/>
          </p:cNvCxnSpPr>
          <p:nvPr/>
        </p:nvCxnSpPr>
        <p:spPr>
          <a:xfrm>
            <a:off x="892098" y="5754029"/>
            <a:ext cx="0" cy="267630"/>
          </a:xfrm>
          <a:prstGeom prst="line">
            <a:avLst/>
          </a:prstGeom>
          <a:ln w="57150">
            <a:solidFill>
              <a:srgbClr val="9E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3B5EA2B0-BB3A-4E30-AD0B-DC8CBA40A0C2}"/>
              </a:ext>
            </a:extLst>
          </p:cNvPr>
          <p:cNvCxnSpPr>
            <a:cxnSpLocks/>
          </p:cNvCxnSpPr>
          <p:nvPr/>
        </p:nvCxnSpPr>
        <p:spPr>
          <a:xfrm>
            <a:off x="4248616" y="5742877"/>
            <a:ext cx="0" cy="267630"/>
          </a:xfrm>
          <a:prstGeom prst="line">
            <a:avLst/>
          </a:prstGeom>
          <a:ln w="57150">
            <a:solidFill>
              <a:srgbClr val="9E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467961E0-D016-4495-99E0-260735CD0163}"/>
              </a:ext>
            </a:extLst>
          </p:cNvPr>
          <p:cNvCxnSpPr>
            <a:cxnSpLocks/>
          </p:cNvCxnSpPr>
          <p:nvPr/>
        </p:nvCxnSpPr>
        <p:spPr>
          <a:xfrm>
            <a:off x="7761249" y="5754029"/>
            <a:ext cx="0" cy="267630"/>
          </a:xfrm>
          <a:prstGeom prst="line">
            <a:avLst/>
          </a:prstGeom>
          <a:ln w="57150">
            <a:solidFill>
              <a:srgbClr val="9E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1A2429B0-EEE0-47D2-B911-97F22784441F}"/>
              </a:ext>
            </a:extLst>
          </p:cNvPr>
          <p:cNvCxnSpPr>
            <a:cxnSpLocks/>
          </p:cNvCxnSpPr>
          <p:nvPr/>
        </p:nvCxnSpPr>
        <p:spPr>
          <a:xfrm>
            <a:off x="11050860" y="5765179"/>
            <a:ext cx="0" cy="267630"/>
          </a:xfrm>
          <a:prstGeom prst="line">
            <a:avLst/>
          </a:prstGeom>
          <a:ln w="57150">
            <a:solidFill>
              <a:srgbClr val="9E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054BDE9-1DD1-403A-BCD4-236003CD3563}"/>
              </a:ext>
            </a:extLst>
          </p:cNvPr>
          <p:cNvSpPr txBox="1"/>
          <p:nvPr/>
        </p:nvSpPr>
        <p:spPr>
          <a:xfrm>
            <a:off x="596183" y="6132057"/>
            <a:ext cx="6046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002D86"/>
                </a:solidFill>
                <a:effectLst/>
                <a:uLnTx/>
                <a:uFillTx/>
                <a:latin typeface="ELAND 초이스OTF Light" panose="02020503020101020101" pitchFamily="18" charset="-127"/>
                <a:ea typeface="ELAND 초이스OTF Light" panose="02020503020101020101" pitchFamily="18" charset="-127"/>
                <a:cs typeface="+mn-cs"/>
              </a:rPr>
              <a:t>JUL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002D86"/>
              </a:solidFill>
              <a:effectLst/>
              <a:uLnTx/>
              <a:uFillTx/>
              <a:latin typeface="ELAND 초이스OTF Light" panose="02020503020101020101" pitchFamily="18" charset="-127"/>
              <a:ea typeface="ELAND 초이스OTF Light" panose="02020503020101020101" pitchFamily="18" charset="-127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D33071A-BE68-40EF-AB13-8C60CFB48CF9}"/>
              </a:ext>
            </a:extLst>
          </p:cNvPr>
          <p:cNvSpPr txBox="1"/>
          <p:nvPr/>
        </p:nvSpPr>
        <p:spPr>
          <a:xfrm>
            <a:off x="3952701" y="6132057"/>
            <a:ext cx="6799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002D86"/>
                </a:solidFill>
                <a:effectLst/>
                <a:uLnTx/>
                <a:uFillTx/>
                <a:latin typeface="ELAND 초이스OTF Light" panose="02020503020101020101" pitchFamily="18" charset="-127"/>
                <a:ea typeface="ELAND 초이스OTF Light" panose="02020503020101020101" pitchFamily="18" charset="-127"/>
                <a:cs typeface="+mn-cs"/>
              </a:rPr>
              <a:t>AUG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002D86"/>
              </a:solidFill>
              <a:effectLst/>
              <a:uLnTx/>
              <a:uFillTx/>
              <a:latin typeface="ELAND 초이스OTF Light" panose="02020503020101020101" pitchFamily="18" charset="-127"/>
              <a:ea typeface="ELAND 초이스OTF Light" panose="02020503020101020101" pitchFamily="18" charset="-127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5F16BBA-AE8B-4717-8FA1-3C7C3E335F17}"/>
              </a:ext>
            </a:extLst>
          </p:cNvPr>
          <p:cNvSpPr txBox="1"/>
          <p:nvPr/>
        </p:nvSpPr>
        <p:spPr>
          <a:xfrm>
            <a:off x="7465334" y="6132057"/>
            <a:ext cx="5998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002D86"/>
                </a:solidFill>
                <a:effectLst/>
                <a:uLnTx/>
                <a:uFillTx/>
                <a:latin typeface="ELAND 초이스OTF Light" panose="02020503020101020101" pitchFamily="18" charset="-127"/>
                <a:ea typeface="ELAND 초이스OTF Light" panose="02020503020101020101" pitchFamily="18" charset="-127"/>
                <a:cs typeface="+mn-cs"/>
              </a:rPr>
              <a:t>SEP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002D86"/>
              </a:solidFill>
              <a:effectLst/>
              <a:uLnTx/>
              <a:uFillTx/>
              <a:latin typeface="ELAND 초이스OTF Light" panose="02020503020101020101" pitchFamily="18" charset="-127"/>
              <a:ea typeface="ELAND 초이스OTF Light" panose="02020503020101020101" pitchFamily="18" charset="-127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15C5F70-F7CF-40D7-A8E0-A13797BD3EA2}"/>
              </a:ext>
            </a:extLst>
          </p:cNvPr>
          <p:cNvSpPr txBox="1"/>
          <p:nvPr/>
        </p:nvSpPr>
        <p:spPr>
          <a:xfrm>
            <a:off x="10754945" y="6132057"/>
            <a:ext cx="6527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002D86"/>
                </a:solidFill>
                <a:effectLst/>
                <a:uLnTx/>
                <a:uFillTx/>
                <a:latin typeface="ELAND 초이스OTF Light" panose="02020503020101020101" pitchFamily="18" charset="-127"/>
                <a:ea typeface="ELAND 초이스OTF Light" panose="02020503020101020101" pitchFamily="18" charset="-127"/>
                <a:cs typeface="+mn-cs"/>
              </a:rPr>
              <a:t>OCT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002D86"/>
              </a:solidFill>
              <a:effectLst/>
              <a:uLnTx/>
              <a:uFillTx/>
              <a:latin typeface="ELAND 초이스OTF Light" panose="02020503020101020101" pitchFamily="18" charset="-127"/>
              <a:ea typeface="ELAND 초이스OTF Light" panose="02020503020101020101" pitchFamily="18" charset="-127"/>
              <a:cs typeface="+mn-cs"/>
            </a:endParaRPr>
          </a:p>
        </p:txBody>
      </p: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E1062962-F53E-4A34-BA27-A769BD921AB2}"/>
              </a:ext>
            </a:extLst>
          </p:cNvPr>
          <p:cNvCxnSpPr>
            <a:cxnSpLocks/>
          </p:cNvCxnSpPr>
          <p:nvPr/>
        </p:nvCxnSpPr>
        <p:spPr>
          <a:xfrm>
            <a:off x="904516" y="5221089"/>
            <a:ext cx="0" cy="532940"/>
          </a:xfrm>
          <a:prstGeom prst="line">
            <a:avLst/>
          </a:prstGeom>
          <a:ln w="9525">
            <a:solidFill>
              <a:srgbClr val="002D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B26B85D8-FCED-412D-A747-BB1871D59F42}"/>
              </a:ext>
            </a:extLst>
          </p:cNvPr>
          <p:cNvGrpSpPr/>
          <p:nvPr/>
        </p:nvGrpSpPr>
        <p:grpSpPr>
          <a:xfrm>
            <a:off x="10089345" y="3541230"/>
            <a:ext cx="1416250" cy="659439"/>
            <a:chOff x="10089345" y="3541230"/>
            <a:chExt cx="1416250" cy="659439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51177505-7CF2-4B5D-A2EE-CE18769D5209}"/>
                </a:ext>
              </a:extLst>
            </p:cNvPr>
            <p:cNvSpPr txBox="1"/>
            <p:nvPr/>
          </p:nvSpPr>
          <p:spPr>
            <a:xfrm>
              <a:off x="10089345" y="3541230"/>
              <a:ext cx="8451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ELAND 초이스OTF Light" panose="02020503020101020101" pitchFamily="18" charset="-127"/>
                  <a:ea typeface="ELAND 초이스OTF Light" panose="02020503020101020101" pitchFamily="18" charset="-127"/>
                  <a:cs typeface="+mn-cs"/>
                </a:rPr>
                <a:t>웹 </a:t>
              </a:r>
              <a:r>
                <a:rPr kumimoji="0" lang="ko-KR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ELAND 초이스OTF Light" panose="02020503020101020101" pitchFamily="18" charset="-127"/>
                  <a:ea typeface="ELAND 초이스OTF Light" panose="02020503020101020101" pitchFamily="18" charset="-127"/>
                  <a:cs typeface="+mn-cs"/>
                </a:rPr>
                <a:t>구현</a:t>
              </a:r>
            </a:p>
          </p:txBody>
        </p:sp>
        <p:sp>
          <p:nvSpPr>
            <p:cNvPr id="70" name="자유형: 도형 69">
              <a:extLst>
                <a:ext uri="{FF2B5EF4-FFF2-40B4-BE49-F238E27FC236}">
                  <a16:creationId xmlns:a16="http://schemas.microsoft.com/office/drawing/2014/main" id="{732909C0-8047-42C1-B276-B667B2C9AF66}"/>
                </a:ext>
              </a:extLst>
            </p:cNvPr>
            <p:cNvSpPr/>
            <p:nvPr/>
          </p:nvSpPr>
          <p:spPr>
            <a:xfrm>
              <a:off x="10125744" y="3891069"/>
              <a:ext cx="1379851" cy="309600"/>
            </a:xfrm>
            <a:custGeom>
              <a:avLst/>
              <a:gdLst>
                <a:gd name="connsiteX0" fmla="*/ 1204231 w 1379851"/>
                <a:gd name="connsiteY0" fmla="*/ 0 h 316806"/>
                <a:gd name="connsiteX1" fmla="*/ 1204264 w 1379851"/>
                <a:gd name="connsiteY1" fmla="*/ 6 h 316806"/>
                <a:gd name="connsiteX2" fmla="*/ 1220950 w 1379851"/>
                <a:gd name="connsiteY2" fmla="*/ 6 h 316806"/>
                <a:gd name="connsiteX3" fmla="*/ 1220950 w 1379851"/>
                <a:gd name="connsiteY3" fmla="*/ 1847 h 316806"/>
                <a:gd name="connsiteX4" fmla="*/ 1221628 w 1379851"/>
                <a:gd name="connsiteY4" fmla="*/ 1260 h 316806"/>
                <a:gd name="connsiteX5" fmla="*/ 1224418 w 1379851"/>
                <a:gd name="connsiteY5" fmla="*/ 3676 h 316806"/>
                <a:gd name="connsiteX6" fmla="*/ 1272590 w 1379851"/>
                <a:gd name="connsiteY6" fmla="*/ 12448 h 316806"/>
                <a:gd name="connsiteX7" fmla="*/ 1379851 w 1379851"/>
                <a:gd name="connsiteY7" fmla="*/ 158397 h 316806"/>
                <a:gd name="connsiteX8" fmla="*/ 1272590 w 1379851"/>
                <a:gd name="connsiteY8" fmla="*/ 304346 h 316806"/>
                <a:gd name="connsiteX9" fmla="*/ 1226276 w 1379851"/>
                <a:gd name="connsiteY9" fmla="*/ 312780 h 316806"/>
                <a:gd name="connsiteX10" fmla="*/ 1221628 w 1379851"/>
                <a:gd name="connsiteY10" fmla="*/ 316806 h 316806"/>
                <a:gd name="connsiteX11" fmla="*/ 1220950 w 1379851"/>
                <a:gd name="connsiteY11" fmla="*/ 316219 h 316806"/>
                <a:gd name="connsiteX12" fmla="*/ 1220950 w 1379851"/>
                <a:gd name="connsiteY12" fmla="*/ 316805 h 316806"/>
                <a:gd name="connsiteX13" fmla="*/ 0 w 1379851"/>
                <a:gd name="connsiteY13" fmla="*/ 316805 h 316806"/>
                <a:gd name="connsiteX14" fmla="*/ 0 w 1379851"/>
                <a:gd name="connsiteY14" fmla="*/ 6 h 316806"/>
                <a:gd name="connsiteX15" fmla="*/ 1204198 w 1379851"/>
                <a:gd name="connsiteY15" fmla="*/ 6 h 316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79851" h="316806">
                  <a:moveTo>
                    <a:pt x="1204231" y="0"/>
                  </a:moveTo>
                  <a:lnTo>
                    <a:pt x="1204264" y="6"/>
                  </a:lnTo>
                  <a:lnTo>
                    <a:pt x="1220950" y="6"/>
                  </a:lnTo>
                  <a:lnTo>
                    <a:pt x="1220950" y="1847"/>
                  </a:lnTo>
                  <a:lnTo>
                    <a:pt x="1221628" y="1260"/>
                  </a:lnTo>
                  <a:lnTo>
                    <a:pt x="1224418" y="3676"/>
                  </a:lnTo>
                  <a:lnTo>
                    <a:pt x="1272590" y="12448"/>
                  </a:lnTo>
                  <a:cubicBezTo>
                    <a:pt x="1335623" y="36494"/>
                    <a:pt x="1379851" y="92787"/>
                    <a:pt x="1379851" y="158397"/>
                  </a:cubicBezTo>
                  <a:cubicBezTo>
                    <a:pt x="1379851" y="224007"/>
                    <a:pt x="1335623" y="280300"/>
                    <a:pt x="1272590" y="304346"/>
                  </a:cubicBezTo>
                  <a:lnTo>
                    <a:pt x="1226276" y="312780"/>
                  </a:lnTo>
                  <a:lnTo>
                    <a:pt x="1221628" y="316806"/>
                  </a:lnTo>
                  <a:lnTo>
                    <a:pt x="1220950" y="316219"/>
                  </a:lnTo>
                  <a:lnTo>
                    <a:pt x="1220950" y="316805"/>
                  </a:lnTo>
                  <a:lnTo>
                    <a:pt x="0" y="316805"/>
                  </a:lnTo>
                  <a:lnTo>
                    <a:pt x="0" y="6"/>
                  </a:lnTo>
                  <a:lnTo>
                    <a:pt x="1204198" y="6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LAND 초이스OTF Light" panose="02020503020101020101" pitchFamily="18" charset="-127"/>
                <a:ea typeface="ELAND 초이스OTF Light" panose="02020503020101020101" pitchFamily="18" charset="-127"/>
                <a:cs typeface="+mn-cs"/>
              </a:endParaRPr>
            </a:p>
          </p:txBody>
        </p:sp>
      </p:grp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F5B49939-3C4A-4B05-8C9A-596E4F4AE794}"/>
              </a:ext>
            </a:extLst>
          </p:cNvPr>
          <p:cNvCxnSpPr>
            <a:cxnSpLocks/>
          </p:cNvCxnSpPr>
          <p:nvPr/>
        </p:nvCxnSpPr>
        <p:spPr>
          <a:xfrm>
            <a:off x="10136461" y="4196300"/>
            <a:ext cx="0" cy="1679834"/>
          </a:xfrm>
          <a:prstGeom prst="line">
            <a:avLst/>
          </a:prstGeom>
          <a:ln w="9525">
            <a:solidFill>
              <a:srgbClr val="002D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A8CD651F-42B8-4624-9C1B-B605BD306B03}"/>
              </a:ext>
            </a:extLst>
          </p:cNvPr>
          <p:cNvCxnSpPr>
            <a:cxnSpLocks/>
            <a:stCxn id="52" idx="0"/>
          </p:cNvCxnSpPr>
          <p:nvPr/>
        </p:nvCxnSpPr>
        <p:spPr>
          <a:xfrm>
            <a:off x="3884956" y="3118193"/>
            <a:ext cx="14274" cy="2778447"/>
          </a:xfrm>
          <a:prstGeom prst="line">
            <a:avLst/>
          </a:prstGeom>
          <a:ln w="9525">
            <a:solidFill>
              <a:srgbClr val="002D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A9A13A1E-2E33-4BB5-993B-94E884B57262}"/>
              </a:ext>
            </a:extLst>
          </p:cNvPr>
          <p:cNvGrpSpPr/>
          <p:nvPr/>
        </p:nvGrpSpPr>
        <p:grpSpPr>
          <a:xfrm>
            <a:off x="4993389" y="1828307"/>
            <a:ext cx="6512205" cy="673144"/>
            <a:chOff x="3379092" y="1800026"/>
            <a:chExt cx="7188594" cy="673144"/>
          </a:xfrm>
        </p:grpSpPr>
        <p:sp>
          <p:nvSpPr>
            <p:cNvPr id="55" name="자유형: 도형 54">
              <a:extLst>
                <a:ext uri="{FF2B5EF4-FFF2-40B4-BE49-F238E27FC236}">
                  <a16:creationId xmlns:a16="http://schemas.microsoft.com/office/drawing/2014/main" id="{B8AC62D8-298E-437B-B3EB-740B2CAC8DF0}"/>
                </a:ext>
              </a:extLst>
            </p:cNvPr>
            <p:cNvSpPr/>
            <p:nvPr/>
          </p:nvSpPr>
          <p:spPr>
            <a:xfrm>
              <a:off x="3379092" y="2183998"/>
              <a:ext cx="7188594" cy="289172"/>
            </a:xfrm>
            <a:custGeom>
              <a:avLst/>
              <a:gdLst>
                <a:gd name="connsiteX0" fmla="*/ 0 w 8764314"/>
                <a:gd name="connsiteY0" fmla="*/ 0 h 316800"/>
                <a:gd name="connsiteX1" fmla="*/ 8619894 w 8764314"/>
                <a:gd name="connsiteY1" fmla="*/ 0 h 316800"/>
                <a:gd name="connsiteX2" fmla="*/ 8619894 w 8764314"/>
                <a:gd name="connsiteY2" fmla="*/ 1449 h 316800"/>
                <a:gd name="connsiteX3" fmla="*/ 8764314 w 8764314"/>
                <a:gd name="connsiteY3" fmla="*/ 158400 h 316800"/>
                <a:gd name="connsiteX4" fmla="*/ 8619894 w 8764314"/>
                <a:gd name="connsiteY4" fmla="*/ 315351 h 316800"/>
                <a:gd name="connsiteX5" fmla="*/ 8619894 w 8764314"/>
                <a:gd name="connsiteY5" fmla="*/ 316800 h 316800"/>
                <a:gd name="connsiteX6" fmla="*/ 0 w 8764314"/>
                <a:gd name="connsiteY6" fmla="*/ 316800 h 316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764314" h="316800">
                  <a:moveTo>
                    <a:pt x="0" y="0"/>
                  </a:moveTo>
                  <a:lnTo>
                    <a:pt x="8619894" y="0"/>
                  </a:lnTo>
                  <a:lnTo>
                    <a:pt x="8619894" y="1449"/>
                  </a:lnTo>
                  <a:cubicBezTo>
                    <a:pt x="8699655" y="1449"/>
                    <a:pt x="8764314" y="71718"/>
                    <a:pt x="8764314" y="158400"/>
                  </a:cubicBezTo>
                  <a:cubicBezTo>
                    <a:pt x="8764314" y="245082"/>
                    <a:pt x="8699655" y="315351"/>
                    <a:pt x="8619894" y="315351"/>
                  </a:cubicBezTo>
                  <a:lnTo>
                    <a:pt x="8619894" y="316800"/>
                  </a:lnTo>
                  <a:lnTo>
                    <a:pt x="0" y="31680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LAND 초이스OTF Light" panose="02020503020101020101" pitchFamily="18" charset="-127"/>
                <a:ea typeface="ELAND 초이스OTF Light" panose="02020503020101020101" pitchFamily="18" charset="-127"/>
                <a:cs typeface="+mn-cs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009C151E-701F-4233-A9F1-D3FE51D25479}"/>
                </a:ext>
              </a:extLst>
            </p:cNvPr>
            <p:cNvSpPr txBox="1"/>
            <p:nvPr/>
          </p:nvSpPr>
          <p:spPr>
            <a:xfrm>
              <a:off x="3402524" y="1800026"/>
              <a:ext cx="135755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ELAND 초이스OTF Light" panose="02020503020101020101" pitchFamily="18" charset="-127"/>
                  <a:ea typeface="ELAND 초이스OTF Light" panose="02020503020101020101" pitchFamily="18" charset="-127"/>
                  <a:cs typeface="+mn-cs"/>
                </a:rPr>
                <a:t>데이터 </a:t>
              </a:r>
              <a:r>
                <a:rPr kumimoji="0" lang="ko-KR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ELAND 초이스OTF Light" panose="02020503020101020101" pitchFamily="18" charset="-127"/>
                  <a:ea typeface="ELAND 초이스OTF Light" panose="02020503020101020101" pitchFamily="18" charset="-127"/>
                  <a:cs typeface="+mn-cs"/>
                </a:rPr>
                <a:t>수집</a:t>
              </a: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7153DF08-E983-4EC8-97C9-D24200B68E7A}"/>
              </a:ext>
            </a:extLst>
          </p:cNvPr>
          <p:cNvGrpSpPr/>
          <p:nvPr/>
        </p:nvGrpSpPr>
        <p:grpSpPr>
          <a:xfrm>
            <a:off x="8660349" y="4881119"/>
            <a:ext cx="2627135" cy="625764"/>
            <a:chOff x="7708349" y="4721624"/>
            <a:chExt cx="3148863" cy="625764"/>
          </a:xfrm>
        </p:grpSpPr>
        <p:sp>
          <p:nvSpPr>
            <p:cNvPr id="77" name="자유형: 도형 76">
              <a:extLst>
                <a:ext uri="{FF2B5EF4-FFF2-40B4-BE49-F238E27FC236}">
                  <a16:creationId xmlns:a16="http://schemas.microsoft.com/office/drawing/2014/main" id="{10A65A0B-E610-4AAC-9364-335E96C0150C}"/>
                </a:ext>
              </a:extLst>
            </p:cNvPr>
            <p:cNvSpPr/>
            <p:nvPr/>
          </p:nvSpPr>
          <p:spPr>
            <a:xfrm>
              <a:off x="7761249" y="5060178"/>
              <a:ext cx="3095963" cy="287210"/>
            </a:xfrm>
            <a:custGeom>
              <a:avLst/>
              <a:gdLst>
                <a:gd name="connsiteX0" fmla="*/ 0 w 3371933"/>
                <a:gd name="connsiteY0" fmla="*/ 0 h 370751"/>
                <a:gd name="connsiteX1" fmla="*/ 3210425 w 3371933"/>
                <a:gd name="connsiteY1" fmla="*/ 0 h 370751"/>
                <a:gd name="connsiteX2" fmla="*/ 3210425 w 3371933"/>
                <a:gd name="connsiteY2" fmla="*/ 794 h 370751"/>
                <a:gd name="connsiteX3" fmla="*/ 3217133 w 3371933"/>
                <a:gd name="connsiteY3" fmla="*/ 0 h 370751"/>
                <a:gd name="connsiteX4" fmla="*/ 3371933 w 3371933"/>
                <a:gd name="connsiteY4" fmla="*/ 181808 h 370751"/>
                <a:gd name="connsiteX5" fmla="*/ 3248331 w 3371933"/>
                <a:gd name="connsiteY5" fmla="*/ 359923 h 370751"/>
                <a:gd name="connsiteX6" fmla="*/ 3242463 w 3371933"/>
                <a:gd name="connsiteY6" fmla="*/ 360617 h 370751"/>
                <a:gd name="connsiteX7" fmla="*/ 3231695 w 3371933"/>
                <a:gd name="connsiteY7" fmla="*/ 367000 h 370751"/>
                <a:gd name="connsiteX8" fmla="*/ 3212208 w 3371933"/>
                <a:gd name="connsiteY8" fmla="*/ 370751 h 370751"/>
                <a:gd name="connsiteX9" fmla="*/ 3210425 w 3371933"/>
                <a:gd name="connsiteY9" fmla="*/ 370064 h 370751"/>
                <a:gd name="connsiteX10" fmla="*/ 3210425 w 3371933"/>
                <a:gd name="connsiteY10" fmla="*/ 370750 h 370751"/>
                <a:gd name="connsiteX11" fmla="*/ 0 w 3371933"/>
                <a:gd name="connsiteY11" fmla="*/ 370750 h 370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371933" h="370751">
                  <a:moveTo>
                    <a:pt x="0" y="0"/>
                  </a:moveTo>
                  <a:lnTo>
                    <a:pt x="3210425" y="0"/>
                  </a:lnTo>
                  <a:lnTo>
                    <a:pt x="3210425" y="794"/>
                  </a:lnTo>
                  <a:lnTo>
                    <a:pt x="3217133" y="0"/>
                  </a:lnTo>
                  <a:cubicBezTo>
                    <a:pt x="3302627" y="0"/>
                    <a:pt x="3371933" y="81398"/>
                    <a:pt x="3371933" y="181808"/>
                  </a:cubicBezTo>
                  <a:cubicBezTo>
                    <a:pt x="3371933" y="269667"/>
                    <a:pt x="3318871" y="342970"/>
                    <a:pt x="3248331" y="359923"/>
                  </a:cubicBezTo>
                  <a:lnTo>
                    <a:pt x="3242463" y="360617"/>
                  </a:lnTo>
                  <a:lnTo>
                    <a:pt x="3231695" y="367000"/>
                  </a:lnTo>
                  <a:cubicBezTo>
                    <a:pt x="3225401" y="369460"/>
                    <a:pt x="3218883" y="370751"/>
                    <a:pt x="3212208" y="370751"/>
                  </a:cubicBezTo>
                  <a:lnTo>
                    <a:pt x="3210425" y="370064"/>
                  </a:lnTo>
                  <a:lnTo>
                    <a:pt x="3210425" y="370750"/>
                  </a:lnTo>
                  <a:lnTo>
                    <a:pt x="0" y="37075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LAND 초이스OTF Light" panose="02020503020101020101" pitchFamily="18" charset="-127"/>
                <a:ea typeface="ELAND 초이스OTF Light" panose="02020503020101020101" pitchFamily="18" charset="-127"/>
                <a:cs typeface="+mn-cs"/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013D7AB6-DCCF-418E-AAB3-B112726E40CF}"/>
                </a:ext>
              </a:extLst>
            </p:cNvPr>
            <p:cNvSpPr txBox="1"/>
            <p:nvPr/>
          </p:nvSpPr>
          <p:spPr>
            <a:xfrm>
              <a:off x="7708349" y="4721624"/>
              <a:ext cx="9360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ELAND 초이스OTF Light" panose="02020503020101020101" pitchFamily="18" charset="-127"/>
                  <a:ea typeface="ELAND 초이스OTF Light" panose="02020503020101020101" pitchFamily="18" charset="-127"/>
                  <a:cs typeface="+mn-cs"/>
                </a:rPr>
                <a:t>모델링</a:t>
              </a:r>
            </a:p>
          </p:txBody>
        </p:sp>
      </p:grpSp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AF2AB404-2922-46E8-9A2F-4B5666218573}"/>
              </a:ext>
            </a:extLst>
          </p:cNvPr>
          <p:cNvCxnSpPr>
            <a:cxnSpLocks/>
          </p:cNvCxnSpPr>
          <p:nvPr/>
        </p:nvCxnSpPr>
        <p:spPr>
          <a:xfrm>
            <a:off x="8703822" y="5507940"/>
            <a:ext cx="0" cy="383799"/>
          </a:xfrm>
          <a:prstGeom prst="line">
            <a:avLst/>
          </a:prstGeom>
          <a:ln w="9525">
            <a:solidFill>
              <a:srgbClr val="002D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연결선 84">
            <a:extLst>
              <a:ext uri="{FF2B5EF4-FFF2-40B4-BE49-F238E27FC236}">
                <a16:creationId xmlns:a16="http://schemas.microsoft.com/office/drawing/2014/main" id="{47B5D495-9A43-4F85-B2A6-867B0694ED97}"/>
              </a:ext>
            </a:extLst>
          </p:cNvPr>
          <p:cNvCxnSpPr>
            <a:cxnSpLocks/>
          </p:cNvCxnSpPr>
          <p:nvPr/>
        </p:nvCxnSpPr>
        <p:spPr>
          <a:xfrm>
            <a:off x="5985528" y="4210542"/>
            <a:ext cx="0" cy="1677302"/>
          </a:xfrm>
          <a:prstGeom prst="line">
            <a:avLst/>
          </a:prstGeom>
          <a:ln w="9525">
            <a:solidFill>
              <a:srgbClr val="002D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연결선 90">
            <a:extLst>
              <a:ext uri="{FF2B5EF4-FFF2-40B4-BE49-F238E27FC236}">
                <a16:creationId xmlns:a16="http://schemas.microsoft.com/office/drawing/2014/main" id="{89FF214C-9AB7-4C21-AAFD-05A8E62BADFD}"/>
              </a:ext>
            </a:extLst>
          </p:cNvPr>
          <p:cNvCxnSpPr>
            <a:cxnSpLocks/>
            <a:stCxn id="90" idx="4"/>
          </p:cNvCxnSpPr>
          <p:nvPr/>
        </p:nvCxnSpPr>
        <p:spPr>
          <a:xfrm>
            <a:off x="2516067" y="3989506"/>
            <a:ext cx="20401" cy="1886628"/>
          </a:xfrm>
          <a:prstGeom prst="line">
            <a:avLst/>
          </a:prstGeom>
          <a:ln w="9525">
            <a:solidFill>
              <a:srgbClr val="002D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>
            <a:extLst>
              <a:ext uri="{FF2B5EF4-FFF2-40B4-BE49-F238E27FC236}">
                <a16:creationId xmlns:a16="http://schemas.microsoft.com/office/drawing/2014/main" id="{F3E85D82-6D4B-4D28-8262-3A2F167BCB63}"/>
              </a:ext>
            </a:extLst>
          </p:cNvPr>
          <p:cNvGrpSpPr/>
          <p:nvPr/>
        </p:nvGrpSpPr>
        <p:grpSpPr>
          <a:xfrm>
            <a:off x="841041" y="4587803"/>
            <a:ext cx="1743765" cy="648154"/>
            <a:chOff x="841041" y="4587803"/>
            <a:chExt cx="1743765" cy="648154"/>
          </a:xfrm>
        </p:grpSpPr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CC69DE28-403A-4288-964F-9E005FBFE2E6}"/>
                </a:ext>
              </a:extLst>
            </p:cNvPr>
            <p:cNvSpPr txBox="1"/>
            <p:nvPr/>
          </p:nvSpPr>
          <p:spPr>
            <a:xfrm>
              <a:off x="841041" y="4587803"/>
              <a:ext cx="142218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ELAND 초이스OTF Light" panose="02020503020101020101" pitchFamily="18" charset="-127"/>
                  <a:ea typeface="ELAND 초이스OTF Light" panose="02020503020101020101" pitchFamily="18" charset="-127"/>
                  <a:cs typeface="+mn-cs"/>
                </a:rPr>
                <a:t>프로젝트 </a:t>
              </a:r>
              <a:r>
                <a:rPr kumimoji="0" lang="ko-KR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ELAND 초이스OTF Light" panose="02020503020101020101" pitchFamily="18" charset="-127"/>
                  <a:ea typeface="ELAND 초이스OTF Light" panose="02020503020101020101" pitchFamily="18" charset="-127"/>
                  <a:cs typeface="+mn-cs"/>
                </a:rPr>
                <a:t>기획</a:t>
              </a:r>
            </a:p>
          </p:txBody>
        </p:sp>
        <p:sp>
          <p:nvSpPr>
            <p:cNvPr id="44" name="자유형: 도형 43">
              <a:extLst>
                <a:ext uri="{FF2B5EF4-FFF2-40B4-BE49-F238E27FC236}">
                  <a16:creationId xmlns:a16="http://schemas.microsoft.com/office/drawing/2014/main" id="{1A1B636B-8A31-42CC-9A37-2F6025C861AB}"/>
                </a:ext>
              </a:extLst>
            </p:cNvPr>
            <p:cNvSpPr/>
            <p:nvPr/>
          </p:nvSpPr>
          <p:spPr>
            <a:xfrm>
              <a:off x="892096" y="4926357"/>
              <a:ext cx="1692710" cy="309600"/>
            </a:xfrm>
            <a:custGeom>
              <a:avLst/>
              <a:gdLst>
                <a:gd name="connsiteX0" fmla="*/ 1538869 w 1692710"/>
                <a:gd name="connsiteY0" fmla="*/ 0 h 307682"/>
                <a:gd name="connsiteX1" fmla="*/ 1692710 w 1692710"/>
                <a:gd name="connsiteY1" fmla="*/ 153841 h 307682"/>
                <a:gd name="connsiteX2" fmla="*/ 1538869 w 1692710"/>
                <a:gd name="connsiteY2" fmla="*/ 307682 h 307682"/>
                <a:gd name="connsiteX3" fmla="*/ 1532663 w 1692710"/>
                <a:gd name="connsiteY3" fmla="*/ 306429 h 307682"/>
                <a:gd name="connsiteX4" fmla="*/ 0 w 1692710"/>
                <a:gd name="connsiteY4" fmla="*/ 306429 h 307682"/>
                <a:gd name="connsiteX5" fmla="*/ 0 w 1692710"/>
                <a:gd name="connsiteY5" fmla="*/ 2094 h 307682"/>
                <a:gd name="connsiteX6" fmla="*/ 1528497 w 1692710"/>
                <a:gd name="connsiteY6" fmla="*/ 2094 h 307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92710" h="307682">
                  <a:moveTo>
                    <a:pt x="1538869" y="0"/>
                  </a:moveTo>
                  <a:cubicBezTo>
                    <a:pt x="1623833" y="0"/>
                    <a:pt x="1692710" y="68877"/>
                    <a:pt x="1692710" y="153841"/>
                  </a:cubicBezTo>
                  <a:cubicBezTo>
                    <a:pt x="1692710" y="238805"/>
                    <a:pt x="1623833" y="307682"/>
                    <a:pt x="1538869" y="307682"/>
                  </a:cubicBezTo>
                  <a:lnTo>
                    <a:pt x="1532663" y="306429"/>
                  </a:lnTo>
                  <a:lnTo>
                    <a:pt x="0" y="306429"/>
                  </a:lnTo>
                  <a:lnTo>
                    <a:pt x="0" y="2094"/>
                  </a:lnTo>
                  <a:lnTo>
                    <a:pt x="1528497" y="2094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LAND 초이스OTF Light" panose="02020503020101020101" pitchFamily="18" charset="-127"/>
                <a:ea typeface="ELAND 초이스OTF Light" panose="02020503020101020101" pitchFamily="18" charset="-127"/>
                <a:cs typeface="+mn-cs"/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86598640-B7A3-48E2-A13B-FFE6341A7D43}"/>
              </a:ext>
            </a:extLst>
          </p:cNvPr>
          <p:cNvGrpSpPr/>
          <p:nvPr/>
        </p:nvGrpSpPr>
        <p:grpSpPr>
          <a:xfrm>
            <a:off x="2473666" y="3350495"/>
            <a:ext cx="1534394" cy="640272"/>
            <a:chOff x="2080265" y="3350495"/>
            <a:chExt cx="1980198" cy="640272"/>
          </a:xfrm>
        </p:grpSpPr>
        <p:sp>
          <p:nvSpPr>
            <p:cNvPr id="90" name="자유형: 도형 89">
              <a:extLst>
                <a:ext uri="{FF2B5EF4-FFF2-40B4-BE49-F238E27FC236}">
                  <a16:creationId xmlns:a16="http://schemas.microsoft.com/office/drawing/2014/main" id="{C0B2286B-5536-4821-B5CD-D8A2F6B47BBE}"/>
                </a:ext>
              </a:extLst>
            </p:cNvPr>
            <p:cNvSpPr/>
            <p:nvPr/>
          </p:nvSpPr>
          <p:spPr>
            <a:xfrm>
              <a:off x="2134985" y="3681167"/>
              <a:ext cx="1692710" cy="309600"/>
            </a:xfrm>
            <a:custGeom>
              <a:avLst/>
              <a:gdLst>
                <a:gd name="connsiteX0" fmla="*/ 1538869 w 1692710"/>
                <a:gd name="connsiteY0" fmla="*/ 0 h 307682"/>
                <a:gd name="connsiteX1" fmla="*/ 1692710 w 1692710"/>
                <a:gd name="connsiteY1" fmla="*/ 153841 h 307682"/>
                <a:gd name="connsiteX2" fmla="*/ 1538869 w 1692710"/>
                <a:gd name="connsiteY2" fmla="*/ 307682 h 307682"/>
                <a:gd name="connsiteX3" fmla="*/ 1532663 w 1692710"/>
                <a:gd name="connsiteY3" fmla="*/ 306429 h 307682"/>
                <a:gd name="connsiteX4" fmla="*/ 0 w 1692710"/>
                <a:gd name="connsiteY4" fmla="*/ 306429 h 307682"/>
                <a:gd name="connsiteX5" fmla="*/ 0 w 1692710"/>
                <a:gd name="connsiteY5" fmla="*/ 2094 h 307682"/>
                <a:gd name="connsiteX6" fmla="*/ 1528497 w 1692710"/>
                <a:gd name="connsiteY6" fmla="*/ 2094 h 307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92710" h="307682">
                  <a:moveTo>
                    <a:pt x="1538869" y="0"/>
                  </a:moveTo>
                  <a:cubicBezTo>
                    <a:pt x="1623833" y="0"/>
                    <a:pt x="1692710" y="68877"/>
                    <a:pt x="1692710" y="153841"/>
                  </a:cubicBezTo>
                  <a:cubicBezTo>
                    <a:pt x="1692710" y="238805"/>
                    <a:pt x="1623833" y="307682"/>
                    <a:pt x="1538869" y="307682"/>
                  </a:cubicBezTo>
                  <a:lnTo>
                    <a:pt x="1532663" y="306429"/>
                  </a:lnTo>
                  <a:lnTo>
                    <a:pt x="0" y="306429"/>
                  </a:lnTo>
                  <a:lnTo>
                    <a:pt x="0" y="2094"/>
                  </a:lnTo>
                  <a:lnTo>
                    <a:pt x="1528497" y="2094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LAND 초이스OTF Light" panose="02020503020101020101" pitchFamily="18" charset="-127"/>
                <a:ea typeface="ELAND 초이스OTF Light" panose="02020503020101020101" pitchFamily="18" charset="-127"/>
                <a:cs typeface="+mn-cs"/>
              </a:endParaRP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9D45A533-BE76-4AF3-B2F1-78BCB27BEB6A}"/>
                </a:ext>
              </a:extLst>
            </p:cNvPr>
            <p:cNvSpPr txBox="1"/>
            <p:nvPr/>
          </p:nvSpPr>
          <p:spPr>
            <a:xfrm>
              <a:off x="2080265" y="3350495"/>
              <a:ext cx="19801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ELAND 초이스OTF Light" panose="02020503020101020101" pitchFamily="18" charset="-127"/>
                  <a:ea typeface="ELAND 초이스OTF Light" panose="02020503020101020101" pitchFamily="18" charset="-127"/>
                  <a:cs typeface="+mn-cs"/>
                </a:rPr>
                <a:t>요구사항</a:t>
              </a:r>
              <a:r>
                <a: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ELAND 초이스OTF Light" panose="02020503020101020101" pitchFamily="18" charset="-127"/>
                  <a:ea typeface="ELAND 초이스OTF Light" panose="02020503020101020101" pitchFamily="18" charset="-127"/>
                  <a:cs typeface="+mn-cs"/>
                </a:rPr>
                <a:t>  정의</a:t>
              </a:r>
              <a:endPara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ELAND 초이스OTF Light" panose="02020503020101020101" pitchFamily="18" charset="-127"/>
                <a:ea typeface="ELAND 초이스OTF Light" panose="02020503020101020101" pitchFamily="18" charset="-127"/>
                <a:cs typeface="+mn-cs"/>
              </a:endParaRPr>
            </a:p>
          </p:txBody>
        </p:sp>
      </p:grp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BAD0C8F4-97E7-4698-9A67-A85AB70F9A62}"/>
              </a:ext>
            </a:extLst>
          </p:cNvPr>
          <p:cNvCxnSpPr>
            <a:cxnSpLocks/>
            <a:stCxn id="55" idx="0"/>
          </p:cNvCxnSpPr>
          <p:nvPr/>
        </p:nvCxnSpPr>
        <p:spPr>
          <a:xfrm>
            <a:off x="4993389" y="2212279"/>
            <a:ext cx="12648" cy="3692568"/>
          </a:xfrm>
          <a:prstGeom prst="line">
            <a:avLst/>
          </a:prstGeom>
          <a:ln w="9525">
            <a:solidFill>
              <a:srgbClr val="002D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972C9A90-4E3C-4467-A345-479D66D5B345}"/>
              </a:ext>
            </a:extLst>
          </p:cNvPr>
          <p:cNvGrpSpPr/>
          <p:nvPr/>
        </p:nvGrpSpPr>
        <p:grpSpPr>
          <a:xfrm>
            <a:off x="3801837" y="2743860"/>
            <a:ext cx="1640193" cy="700002"/>
            <a:chOff x="2454398" y="2886984"/>
            <a:chExt cx="6859805" cy="700002"/>
          </a:xfrm>
        </p:grpSpPr>
        <p:sp>
          <p:nvSpPr>
            <p:cNvPr id="52" name="자유형: 도형 51">
              <a:extLst>
                <a:ext uri="{FF2B5EF4-FFF2-40B4-BE49-F238E27FC236}">
                  <a16:creationId xmlns:a16="http://schemas.microsoft.com/office/drawing/2014/main" id="{D64D796D-9D38-4AED-93D4-7FD52FACAAA3}"/>
                </a:ext>
              </a:extLst>
            </p:cNvPr>
            <p:cNvSpPr/>
            <p:nvPr/>
          </p:nvSpPr>
          <p:spPr>
            <a:xfrm>
              <a:off x="2802027" y="3261317"/>
              <a:ext cx="5255327" cy="325669"/>
            </a:xfrm>
            <a:custGeom>
              <a:avLst/>
              <a:gdLst>
                <a:gd name="connsiteX0" fmla="*/ 0 w 4942107"/>
                <a:gd name="connsiteY0" fmla="*/ 0 h 315149"/>
                <a:gd name="connsiteX1" fmla="*/ 4795024 w 4942107"/>
                <a:gd name="connsiteY1" fmla="*/ 0 h 315149"/>
                <a:gd name="connsiteX2" fmla="*/ 4795024 w 4942107"/>
                <a:gd name="connsiteY2" fmla="*/ 1831 h 315149"/>
                <a:gd name="connsiteX3" fmla="*/ 4797687 w 4942107"/>
                <a:gd name="connsiteY3" fmla="*/ 1247 h 315149"/>
                <a:gd name="connsiteX4" fmla="*/ 4942107 w 4942107"/>
                <a:gd name="connsiteY4" fmla="*/ 158198 h 315149"/>
                <a:gd name="connsiteX5" fmla="*/ 4797687 w 4942107"/>
                <a:gd name="connsiteY5" fmla="*/ 315149 h 315149"/>
                <a:gd name="connsiteX6" fmla="*/ 4795024 w 4942107"/>
                <a:gd name="connsiteY6" fmla="*/ 314565 h 315149"/>
                <a:gd name="connsiteX7" fmla="*/ 4795024 w 4942107"/>
                <a:gd name="connsiteY7" fmla="*/ 315148 h 315149"/>
                <a:gd name="connsiteX8" fmla="*/ 0 w 4942107"/>
                <a:gd name="connsiteY8" fmla="*/ 315148 h 315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42107" h="315149">
                  <a:moveTo>
                    <a:pt x="0" y="0"/>
                  </a:moveTo>
                  <a:lnTo>
                    <a:pt x="4795024" y="0"/>
                  </a:lnTo>
                  <a:lnTo>
                    <a:pt x="4795024" y="1831"/>
                  </a:lnTo>
                  <a:lnTo>
                    <a:pt x="4797687" y="1247"/>
                  </a:lnTo>
                  <a:cubicBezTo>
                    <a:pt x="4877448" y="1247"/>
                    <a:pt x="4942107" y="71516"/>
                    <a:pt x="4942107" y="158198"/>
                  </a:cubicBezTo>
                  <a:cubicBezTo>
                    <a:pt x="4942107" y="244880"/>
                    <a:pt x="4877448" y="315149"/>
                    <a:pt x="4797687" y="315149"/>
                  </a:cubicBezTo>
                  <a:lnTo>
                    <a:pt x="4795024" y="314565"/>
                  </a:lnTo>
                  <a:lnTo>
                    <a:pt x="4795024" y="315148"/>
                  </a:lnTo>
                  <a:lnTo>
                    <a:pt x="0" y="315148"/>
                  </a:lnTo>
                  <a:close/>
                </a:path>
              </a:pathLst>
            </a:custGeom>
            <a:solidFill>
              <a:srgbClr val="9E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LAND 초이스OTF Light" panose="02020503020101020101" pitchFamily="18" charset="-127"/>
                <a:ea typeface="ELAND 초이스OTF Light" panose="02020503020101020101" pitchFamily="18" charset="-127"/>
                <a:cs typeface="+mn-cs"/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6A355FD2-2A34-4E33-90A8-7C8AAB3411D0}"/>
                </a:ext>
              </a:extLst>
            </p:cNvPr>
            <p:cNvSpPr txBox="1"/>
            <p:nvPr/>
          </p:nvSpPr>
          <p:spPr>
            <a:xfrm>
              <a:off x="2454398" y="2886984"/>
              <a:ext cx="685980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ELAND 초이스OTF Light" panose="02020503020101020101" pitchFamily="18" charset="-127"/>
                  <a:ea typeface="ELAND 초이스OTF Light" panose="02020503020101020101" pitchFamily="18" charset="-127"/>
                  <a:cs typeface="+mn-cs"/>
                </a:rPr>
                <a:t>데이터 </a:t>
              </a:r>
              <a:r>
                <a:rPr kumimoji="0" lang="ko-KR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ELAND 초이스OTF Light" panose="02020503020101020101" pitchFamily="18" charset="-127"/>
                  <a:ea typeface="ELAND 초이스OTF Light" panose="02020503020101020101" pitchFamily="18" charset="-127"/>
                  <a:cs typeface="+mn-cs"/>
                </a:rPr>
                <a:t>사전분석</a:t>
              </a:r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DCF253A5-4028-48E1-804B-5ADA59A73069}"/>
              </a:ext>
            </a:extLst>
          </p:cNvPr>
          <p:cNvGrpSpPr/>
          <p:nvPr/>
        </p:nvGrpSpPr>
        <p:grpSpPr>
          <a:xfrm>
            <a:off x="5750809" y="2755442"/>
            <a:ext cx="2444811" cy="668659"/>
            <a:chOff x="2315213" y="2897821"/>
            <a:chExt cx="4482322" cy="668659"/>
          </a:xfrm>
        </p:grpSpPr>
        <p:sp>
          <p:nvSpPr>
            <p:cNvPr id="43" name="자유형: 도형 42">
              <a:extLst>
                <a:ext uri="{FF2B5EF4-FFF2-40B4-BE49-F238E27FC236}">
                  <a16:creationId xmlns:a16="http://schemas.microsoft.com/office/drawing/2014/main" id="{AD1FB43C-0647-4A62-80FE-57D2D87467D1}"/>
                </a:ext>
              </a:extLst>
            </p:cNvPr>
            <p:cNvSpPr/>
            <p:nvPr/>
          </p:nvSpPr>
          <p:spPr>
            <a:xfrm>
              <a:off x="2445737" y="3258798"/>
              <a:ext cx="4351798" cy="307682"/>
            </a:xfrm>
            <a:custGeom>
              <a:avLst/>
              <a:gdLst>
                <a:gd name="connsiteX0" fmla="*/ 0 w 4942107"/>
                <a:gd name="connsiteY0" fmla="*/ 0 h 315149"/>
                <a:gd name="connsiteX1" fmla="*/ 4795024 w 4942107"/>
                <a:gd name="connsiteY1" fmla="*/ 0 h 315149"/>
                <a:gd name="connsiteX2" fmla="*/ 4795024 w 4942107"/>
                <a:gd name="connsiteY2" fmla="*/ 1831 h 315149"/>
                <a:gd name="connsiteX3" fmla="*/ 4797687 w 4942107"/>
                <a:gd name="connsiteY3" fmla="*/ 1247 h 315149"/>
                <a:gd name="connsiteX4" fmla="*/ 4942107 w 4942107"/>
                <a:gd name="connsiteY4" fmla="*/ 158198 h 315149"/>
                <a:gd name="connsiteX5" fmla="*/ 4797687 w 4942107"/>
                <a:gd name="connsiteY5" fmla="*/ 315149 h 315149"/>
                <a:gd name="connsiteX6" fmla="*/ 4795024 w 4942107"/>
                <a:gd name="connsiteY6" fmla="*/ 314565 h 315149"/>
                <a:gd name="connsiteX7" fmla="*/ 4795024 w 4942107"/>
                <a:gd name="connsiteY7" fmla="*/ 315148 h 315149"/>
                <a:gd name="connsiteX8" fmla="*/ 0 w 4942107"/>
                <a:gd name="connsiteY8" fmla="*/ 315148 h 315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42107" h="315149">
                  <a:moveTo>
                    <a:pt x="0" y="0"/>
                  </a:moveTo>
                  <a:lnTo>
                    <a:pt x="4795024" y="0"/>
                  </a:lnTo>
                  <a:lnTo>
                    <a:pt x="4795024" y="1831"/>
                  </a:lnTo>
                  <a:lnTo>
                    <a:pt x="4797687" y="1247"/>
                  </a:lnTo>
                  <a:cubicBezTo>
                    <a:pt x="4877448" y="1247"/>
                    <a:pt x="4942107" y="71516"/>
                    <a:pt x="4942107" y="158198"/>
                  </a:cubicBezTo>
                  <a:cubicBezTo>
                    <a:pt x="4942107" y="244880"/>
                    <a:pt x="4877448" y="315149"/>
                    <a:pt x="4797687" y="315149"/>
                  </a:cubicBezTo>
                  <a:lnTo>
                    <a:pt x="4795024" y="314565"/>
                  </a:lnTo>
                  <a:lnTo>
                    <a:pt x="4795024" y="315148"/>
                  </a:lnTo>
                  <a:lnTo>
                    <a:pt x="0" y="315148"/>
                  </a:lnTo>
                  <a:close/>
                </a:path>
              </a:pathLst>
            </a:custGeom>
            <a:solidFill>
              <a:srgbClr val="9E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LAND 초이스OTF Light" panose="02020503020101020101" pitchFamily="18" charset="-127"/>
                <a:ea typeface="ELAND 초이스OTF Light" panose="02020503020101020101" pitchFamily="18" charset="-127"/>
                <a:cs typeface="+mn-cs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DCF044D0-5685-4418-B0AD-6882BCEA6894}"/>
                </a:ext>
              </a:extLst>
            </p:cNvPr>
            <p:cNvSpPr txBox="1"/>
            <p:nvPr/>
          </p:nvSpPr>
          <p:spPr>
            <a:xfrm>
              <a:off x="2315213" y="2897821"/>
              <a:ext cx="22547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ELAND 초이스OTF Light" panose="02020503020101020101" pitchFamily="18" charset="-127"/>
                  <a:ea typeface="ELAND 초이스OTF Light" panose="02020503020101020101" pitchFamily="18" charset="-127"/>
                  <a:cs typeface="+mn-cs"/>
                </a:rPr>
                <a:t>데이터 </a:t>
              </a:r>
              <a:r>
                <a:rPr kumimoji="0" lang="ko-KR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ELAND 초이스OTF Light" panose="02020503020101020101" pitchFamily="18" charset="-127"/>
                  <a:ea typeface="ELAND 초이스OTF Light" panose="02020503020101020101" pitchFamily="18" charset="-127"/>
                  <a:cs typeface="+mn-cs"/>
                </a:rPr>
                <a:t>분석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A9D9F36A-971D-453A-A3FF-B02E3F4648B8}"/>
              </a:ext>
            </a:extLst>
          </p:cNvPr>
          <p:cNvGrpSpPr/>
          <p:nvPr/>
        </p:nvGrpSpPr>
        <p:grpSpPr>
          <a:xfrm>
            <a:off x="5985528" y="3853110"/>
            <a:ext cx="3189419" cy="667032"/>
            <a:chOff x="5432624" y="3853110"/>
            <a:chExt cx="4436634" cy="667032"/>
          </a:xfrm>
        </p:grpSpPr>
        <p:sp>
          <p:nvSpPr>
            <p:cNvPr id="82" name="자유형: 도형 81">
              <a:extLst>
                <a:ext uri="{FF2B5EF4-FFF2-40B4-BE49-F238E27FC236}">
                  <a16:creationId xmlns:a16="http://schemas.microsoft.com/office/drawing/2014/main" id="{621E8956-BA4E-4634-BADB-B28F7B2A12CF}"/>
                </a:ext>
              </a:extLst>
            </p:cNvPr>
            <p:cNvSpPr/>
            <p:nvPr/>
          </p:nvSpPr>
          <p:spPr>
            <a:xfrm>
              <a:off x="5432624" y="4210542"/>
              <a:ext cx="4436634" cy="309600"/>
            </a:xfrm>
            <a:custGeom>
              <a:avLst/>
              <a:gdLst>
                <a:gd name="connsiteX0" fmla="*/ 0 w 3371933"/>
                <a:gd name="connsiteY0" fmla="*/ 0 h 370751"/>
                <a:gd name="connsiteX1" fmla="*/ 3210425 w 3371933"/>
                <a:gd name="connsiteY1" fmla="*/ 0 h 370751"/>
                <a:gd name="connsiteX2" fmla="*/ 3210425 w 3371933"/>
                <a:gd name="connsiteY2" fmla="*/ 794 h 370751"/>
                <a:gd name="connsiteX3" fmla="*/ 3217133 w 3371933"/>
                <a:gd name="connsiteY3" fmla="*/ 0 h 370751"/>
                <a:gd name="connsiteX4" fmla="*/ 3371933 w 3371933"/>
                <a:gd name="connsiteY4" fmla="*/ 181808 h 370751"/>
                <a:gd name="connsiteX5" fmla="*/ 3248331 w 3371933"/>
                <a:gd name="connsiteY5" fmla="*/ 359923 h 370751"/>
                <a:gd name="connsiteX6" fmla="*/ 3242463 w 3371933"/>
                <a:gd name="connsiteY6" fmla="*/ 360617 h 370751"/>
                <a:gd name="connsiteX7" fmla="*/ 3231695 w 3371933"/>
                <a:gd name="connsiteY7" fmla="*/ 367000 h 370751"/>
                <a:gd name="connsiteX8" fmla="*/ 3212208 w 3371933"/>
                <a:gd name="connsiteY8" fmla="*/ 370751 h 370751"/>
                <a:gd name="connsiteX9" fmla="*/ 3210425 w 3371933"/>
                <a:gd name="connsiteY9" fmla="*/ 370064 h 370751"/>
                <a:gd name="connsiteX10" fmla="*/ 3210425 w 3371933"/>
                <a:gd name="connsiteY10" fmla="*/ 370750 h 370751"/>
                <a:gd name="connsiteX11" fmla="*/ 0 w 3371933"/>
                <a:gd name="connsiteY11" fmla="*/ 370750 h 370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371933" h="370751">
                  <a:moveTo>
                    <a:pt x="0" y="0"/>
                  </a:moveTo>
                  <a:lnTo>
                    <a:pt x="3210425" y="0"/>
                  </a:lnTo>
                  <a:lnTo>
                    <a:pt x="3210425" y="794"/>
                  </a:lnTo>
                  <a:lnTo>
                    <a:pt x="3217133" y="0"/>
                  </a:lnTo>
                  <a:cubicBezTo>
                    <a:pt x="3302627" y="0"/>
                    <a:pt x="3371933" y="81398"/>
                    <a:pt x="3371933" y="181808"/>
                  </a:cubicBezTo>
                  <a:cubicBezTo>
                    <a:pt x="3371933" y="269667"/>
                    <a:pt x="3318871" y="342970"/>
                    <a:pt x="3248331" y="359923"/>
                  </a:cubicBezTo>
                  <a:lnTo>
                    <a:pt x="3242463" y="360617"/>
                  </a:lnTo>
                  <a:lnTo>
                    <a:pt x="3231695" y="367000"/>
                  </a:lnTo>
                  <a:cubicBezTo>
                    <a:pt x="3225401" y="369460"/>
                    <a:pt x="3218883" y="370751"/>
                    <a:pt x="3212208" y="370751"/>
                  </a:cubicBezTo>
                  <a:lnTo>
                    <a:pt x="3210425" y="370064"/>
                  </a:lnTo>
                  <a:lnTo>
                    <a:pt x="3210425" y="370750"/>
                  </a:lnTo>
                  <a:lnTo>
                    <a:pt x="0" y="370750"/>
                  </a:ln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LAND 초이스OTF Light" panose="02020503020101020101" pitchFamily="18" charset="-127"/>
                <a:ea typeface="ELAND 초이스OTF Light" panose="02020503020101020101" pitchFamily="18" charset="-127"/>
                <a:cs typeface="+mn-cs"/>
              </a:endParaRP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D5E470DB-ABC1-4901-AA43-BF2BF3BAC1AA}"/>
                </a:ext>
              </a:extLst>
            </p:cNvPr>
            <p:cNvSpPr txBox="1"/>
            <p:nvPr/>
          </p:nvSpPr>
          <p:spPr>
            <a:xfrm>
              <a:off x="5432624" y="3853110"/>
              <a:ext cx="259153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ELAND 초이스OTF Light" panose="02020503020101020101" pitchFamily="18" charset="-127"/>
                  <a:ea typeface="ELAND 초이스OTF Light" panose="02020503020101020101" pitchFamily="18" charset="-127"/>
                  <a:cs typeface="+mn-cs"/>
                </a:rPr>
                <a:t>자동화 </a:t>
              </a:r>
              <a:r>
                <a: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ELAND 초이스OTF Light" panose="02020503020101020101" pitchFamily="18" charset="-127"/>
                  <a:ea typeface="ELAND 초이스OTF Light" panose="02020503020101020101" pitchFamily="18" charset="-127"/>
                  <a:cs typeface="+mn-cs"/>
                </a:rPr>
                <a:t>시스템 구축</a:t>
              </a:r>
            </a:p>
          </p:txBody>
        </p:sp>
      </p:grp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BEF8B6BC-C0D7-41C8-97F0-26630A478C3E}"/>
              </a:ext>
            </a:extLst>
          </p:cNvPr>
          <p:cNvCxnSpPr>
            <a:cxnSpLocks/>
            <a:stCxn id="43" idx="8"/>
          </p:cNvCxnSpPr>
          <p:nvPr/>
        </p:nvCxnSpPr>
        <p:spPr>
          <a:xfrm>
            <a:off x="5822001" y="3424100"/>
            <a:ext cx="0" cy="2472540"/>
          </a:xfrm>
          <a:prstGeom prst="line">
            <a:avLst/>
          </a:prstGeom>
          <a:ln w="9525">
            <a:solidFill>
              <a:srgbClr val="002D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29184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표 12">
            <a:extLst>
              <a:ext uri="{FF2B5EF4-FFF2-40B4-BE49-F238E27FC236}">
                <a16:creationId xmlns:a16="http://schemas.microsoft.com/office/drawing/2014/main" id="{B5E25DAA-414B-47D9-91A8-773490E242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6825745"/>
              </p:ext>
            </p:extLst>
          </p:nvPr>
        </p:nvGraphicFramePr>
        <p:xfrm>
          <a:off x="6226761" y="1652486"/>
          <a:ext cx="5422633" cy="4804232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1278255">
                  <a:extLst>
                    <a:ext uri="{9D8B030D-6E8A-4147-A177-3AD203B41FA5}">
                      <a16:colId xmlns:a16="http://schemas.microsoft.com/office/drawing/2014/main" val="3318150732"/>
                    </a:ext>
                  </a:extLst>
                </a:gridCol>
                <a:gridCol w="4144378">
                  <a:extLst>
                    <a:ext uri="{9D8B030D-6E8A-4147-A177-3AD203B41FA5}">
                      <a16:colId xmlns:a16="http://schemas.microsoft.com/office/drawing/2014/main" val="2231967290"/>
                    </a:ext>
                  </a:extLst>
                </a:gridCol>
              </a:tblGrid>
              <a:tr h="606404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ELAND 초이스OTF Light" panose="02020503020101020101" pitchFamily="18" charset="-127"/>
                        <a:ea typeface="ELAND 초이스OTF Light" panose="020205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ELAND 초이스OTF Light" panose="02020503020101020101" pitchFamily="18" charset="-127"/>
                        <a:ea typeface="ELAND 초이스OTF Light" panose="020205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4257689"/>
                  </a:ext>
                </a:extLst>
              </a:tr>
              <a:tr h="20989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ELAND 초이스OTF Light" panose="02020503020101020101" pitchFamily="18" charset="-127"/>
                          <a:ea typeface="ELAND 초이스OTF Light" panose="02020503020101020101" pitchFamily="18" charset="-127"/>
                        </a:rPr>
                        <a:t>개발 환경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ELAND 초이스OTF Light" panose="02020503020101020101" pitchFamily="18" charset="-127"/>
                        <a:ea typeface="ELAND 초이스OTF Light" panose="020205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5301868"/>
                  </a:ext>
                </a:extLst>
              </a:tr>
              <a:tr h="20989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ELAND 초이스OTF Light" panose="02020503020101020101" pitchFamily="18" charset="-127"/>
                          <a:ea typeface="ELAND 초이스OTF Light" panose="02020503020101020101" pitchFamily="18" charset="-127"/>
                        </a:rPr>
                        <a:t>협업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ELAND 초이스OTF Light" panose="02020503020101020101" pitchFamily="18" charset="-127"/>
                        <a:ea typeface="ELAND 초이스OTF Light" panose="020205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1299667"/>
                  </a:ext>
                </a:extLst>
              </a:tr>
            </a:tbl>
          </a:graphicData>
        </a:graphic>
      </p:graphicFrame>
      <p:sp>
        <p:nvSpPr>
          <p:cNvPr id="3" name="제목 2">
            <a:extLst>
              <a:ext uri="{FF2B5EF4-FFF2-40B4-BE49-F238E27FC236}">
                <a16:creationId xmlns:a16="http://schemas.microsoft.com/office/drawing/2014/main" id="{BF6F0A86-DF32-46F9-8917-A9B0BE9D8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개발 도구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176AA6B-B173-49BB-84DF-30C58AB1C86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/>
              <a:t>INTRO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B835C05-6A0C-4538-B5A0-D442F81B480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01</a:t>
            </a:r>
            <a:endParaRPr lang="ko-KR" altLang="en-US" dirty="0"/>
          </a:p>
        </p:txBody>
      </p:sp>
      <p:pic>
        <p:nvPicPr>
          <p:cNvPr id="6" name="내용 개체 틀 6" descr="텍스트, 명함, 벡터그래픽이(가) 표시된 사진&#10;&#10;자동 생성된 설명">
            <a:extLst>
              <a:ext uri="{FF2B5EF4-FFF2-40B4-BE49-F238E27FC236}">
                <a16:creationId xmlns:a16="http://schemas.microsoft.com/office/drawing/2014/main" id="{250014CC-AC7A-4A73-AEB3-8BD1F0BB22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6409" y="2713112"/>
            <a:ext cx="1139152" cy="1139152"/>
          </a:xfrm>
          <a:prstGeom prst="rect">
            <a:avLst/>
          </a:prstGeom>
        </p:spPr>
      </p:pic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1CF00FAF-116F-46B2-9A6D-B72DCC118B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6346" y="2713112"/>
            <a:ext cx="2107032" cy="1122088"/>
          </a:xfrm>
          <a:prstGeom prst="rect">
            <a:avLst/>
          </a:prstGeom>
        </p:spPr>
      </p:pic>
      <p:pic>
        <p:nvPicPr>
          <p:cNvPr id="9" name="그림 8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ADE3465E-67C3-4AC4-A2E1-AA45DC3E97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7226" y="4731586"/>
            <a:ext cx="2662436" cy="113915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92EEA3D-A7F9-4CFA-9BD4-F19A26514B4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9558" y="5004744"/>
            <a:ext cx="912854" cy="91285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1705113-C420-4327-BD6F-3AB1F850DF5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3396" y="4864705"/>
            <a:ext cx="1192931" cy="119293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C44EFCA-9971-4790-90E9-C97FC775C9A5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092"/>
          <a:stretch/>
        </p:blipFill>
        <p:spPr>
          <a:xfrm>
            <a:off x="2516893" y="2666111"/>
            <a:ext cx="1151068" cy="1361355"/>
          </a:xfrm>
          <a:prstGeom prst="rect">
            <a:avLst/>
          </a:prstGeom>
        </p:spPr>
      </p:pic>
      <p:pic>
        <p:nvPicPr>
          <p:cNvPr id="24" name="그림 23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FE71853A-6F95-493D-9CF4-2B8C11F0903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>
                        <a14:foregroundMark x1="55078" y1="37326" x2="55078" y2="37326"/>
                        <a14:foregroundMark x1="71289" y1="38542" x2="71289" y2="38542"/>
                        <a14:foregroundMark x1="81152" y1="38715" x2="81152" y2="387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4242" y="2716960"/>
            <a:ext cx="2075477" cy="1167456"/>
          </a:xfrm>
          <a:prstGeom prst="rect">
            <a:avLst/>
          </a:prstGeom>
        </p:spPr>
      </p:pic>
      <p:pic>
        <p:nvPicPr>
          <p:cNvPr id="25" name="Picture 38" descr="액세스할 수 있으려면 22 포트를 개방해야 할 수 있으므로 이 인스턴스에 연결하지 못할 수 있습니다. 현재 보안 그룹에 포트  22이(가) 열려 있지 않습니다.">
            <a:extLst>
              <a:ext uri="{FF2B5EF4-FFF2-40B4-BE49-F238E27FC236}">
                <a16:creationId xmlns:a16="http://schemas.microsoft.com/office/drawing/2014/main" id="{C7645FA5-9146-4F69-A474-6CCBBFB835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>
                        <a14:foregroundMark x1="32588" y1="34161" x2="32588" y2="34161"/>
                        <a14:foregroundMark x1="70288" y1="36025" x2="70288" y2="36025"/>
                        <a14:foregroundMark x1="63578" y1="83230" x2="63578" y2="83230"/>
                        <a14:foregroundMark x1="74760" y1="71429" x2="74760" y2="714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0368" y="4871280"/>
            <a:ext cx="1671467" cy="859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7" name="표 12">
            <a:extLst>
              <a:ext uri="{FF2B5EF4-FFF2-40B4-BE49-F238E27FC236}">
                <a16:creationId xmlns:a16="http://schemas.microsoft.com/office/drawing/2014/main" id="{BE00B920-87E5-4FDC-B5AF-780979AE71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7983935"/>
              </p:ext>
            </p:extLst>
          </p:nvPr>
        </p:nvGraphicFramePr>
        <p:xfrm>
          <a:off x="542607" y="1652486"/>
          <a:ext cx="5422633" cy="4804232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1278255">
                  <a:extLst>
                    <a:ext uri="{9D8B030D-6E8A-4147-A177-3AD203B41FA5}">
                      <a16:colId xmlns:a16="http://schemas.microsoft.com/office/drawing/2014/main" val="3318150732"/>
                    </a:ext>
                  </a:extLst>
                </a:gridCol>
                <a:gridCol w="4144378">
                  <a:extLst>
                    <a:ext uri="{9D8B030D-6E8A-4147-A177-3AD203B41FA5}">
                      <a16:colId xmlns:a16="http://schemas.microsoft.com/office/drawing/2014/main" val="2231967290"/>
                    </a:ext>
                  </a:extLst>
                </a:gridCol>
              </a:tblGrid>
              <a:tr h="606404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ELAND 초이스OTF Light" panose="02020503020101020101" pitchFamily="18" charset="-127"/>
                        <a:ea typeface="ELAND 초이스OTF Light" panose="020205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ELAND 초이스OTF Light" panose="02020503020101020101" pitchFamily="18" charset="-127"/>
                        <a:ea typeface="ELAND 초이스OTF Light" panose="020205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4257689"/>
                  </a:ext>
                </a:extLst>
              </a:tr>
              <a:tr h="20989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ELAND 초이스OTF Light" panose="02020503020101020101" pitchFamily="18" charset="-127"/>
                          <a:ea typeface="ELAND 초이스OTF Light" panose="02020503020101020101" pitchFamily="18" charset="-127"/>
                        </a:rPr>
                        <a:t>개발 언어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ELAND 초이스OTF Light" panose="02020503020101020101" pitchFamily="18" charset="-127"/>
                        <a:ea typeface="ELAND 초이스OTF Light" panose="020205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5301868"/>
                  </a:ext>
                </a:extLst>
              </a:tr>
              <a:tr h="20989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ELAND 초이스OTF Light" panose="02020503020101020101" pitchFamily="18" charset="-127"/>
                          <a:ea typeface="ELAND 초이스OTF Light" panose="02020503020101020101" pitchFamily="18" charset="-127"/>
                        </a:rPr>
                        <a:t>클라우드 환경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ELAND 초이스OTF Light" panose="02020503020101020101" pitchFamily="18" charset="-127"/>
                        <a:ea typeface="ELAND 초이스OTF Light" panose="020205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12996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381323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FDAC6A-F771-4E7E-8E6E-A9504CB103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PROJECT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748DBD4-A310-44C5-90BA-AEEE5EE82F2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02</a:t>
            </a:r>
            <a:endParaRPr lang="ko-KR" altLang="en-US" dirty="0"/>
          </a:p>
        </p:txBody>
      </p:sp>
      <p:pic>
        <p:nvPicPr>
          <p:cNvPr id="6" name="그림 5" descr="텍스트, 수영, 장식, 여러개이(가) 표시된 사진&#10;&#10;자동 생성된 설명">
            <a:extLst>
              <a:ext uri="{FF2B5EF4-FFF2-40B4-BE49-F238E27FC236}">
                <a16:creationId xmlns:a16="http://schemas.microsoft.com/office/drawing/2014/main" id="{D72FA12B-BC23-4084-9543-480E9C837A8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121" y="-919264"/>
            <a:ext cx="7774832" cy="8696527"/>
          </a:xfrm>
          <a:prstGeom prst="rect">
            <a:avLst/>
          </a:prstGeom>
          <a:effectLst>
            <a:softEdge rad="1193800"/>
          </a:effectLst>
        </p:spPr>
      </p:pic>
    </p:spTree>
    <p:extLst>
      <p:ext uri="{BB962C8B-B14F-4D97-AF65-F5344CB8AC3E}">
        <p14:creationId xmlns:p14="http://schemas.microsoft.com/office/powerpoint/2010/main" val="12652204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08453068-E5F9-49B9-8BD4-A754F625D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err="1"/>
              <a:t>리그오브레전드</a:t>
            </a:r>
            <a:r>
              <a:rPr lang="en-US" altLang="ko-KR" dirty="0"/>
              <a:t>(LOL)</a:t>
            </a:r>
            <a:r>
              <a:rPr lang="ko-KR" altLang="en-US" dirty="0"/>
              <a:t>이란 </a:t>
            </a:r>
            <a:r>
              <a:rPr lang="en-US" altLang="ko-KR" dirty="0"/>
              <a:t>? 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3A263C4-B323-45F0-8CB9-0B5BDD417B4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/>
              <a:t>PROJECT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B630E78-0583-486B-AC42-153A743D83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 dirty="0"/>
              <a:t>02</a:t>
            </a:r>
            <a:endParaRPr lang="ko-KR" altLang="en-US" dirty="0"/>
          </a:p>
        </p:txBody>
      </p:sp>
      <p:pic>
        <p:nvPicPr>
          <p:cNvPr id="2" name="온라인 미디어 1" title="[GG.MAKER]롤 소개영상">
            <a:hlinkClick r:id="" action="ppaction://media"/>
            <a:extLst>
              <a:ext uri="{FF2B5EF4-FFF2-40B4-BE49-F238E27FC236}">
                <a16:creationId xmlns:a16="http://schemas.microsoft.com/office/drawing/2014/main" id="{BAF52B8F-B147-419F-9125-FCAA4779D5A3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221459" y="1465587"/>
            <a:ext cx="9543597" cy="5392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674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ECA7A8B9-C132-4DC5-86F5-928A60EE28CE}"/>
              </a:ext>
            </a:extLst>
          </p:cNvPr>
          <p:cNvSpPr/>
          <p:nvPr/>
        </p:nvSpPr>
        <p:spPr>
          <a:xfrm>
            <a:off x="438613" y="2100810"/>
            <a:ext cx="3624146" cy="163484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ELAND 초이스OTF Light" panose="02020503020101020101" pitchFamily="18" charset="-127"/>
              <a:ea typeface="ELAND 초이스OTF Light" panose="02020503020101020101" pitchFamily="18" charset="-127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C973A18-C652-422A-8A8C-86EE7CC772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err="1"/>
              <a:t>리그오브레전드</a:t>
            </a:r>
            <a:r>
              <a:rPr lang="en-US" altLang="ko-KR" dirty="0"/>
              <a:t>(LOL)</a:t>
            </a:r>
            <a:r>
              <a:rPr lang="ko-KR" altLang="en-US" dirty="0"/>
              <a:t>이란 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D8EBD70-7FE7-423E-90F5-A6FD4275F6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/>
              <a:t>PROJECT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0D89EFB-BA2E-4A57-AFAC-676AD6E4DA7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 dirty="0"/>
              <a:t>02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540DF82-35F6-44AB-9909-9A2EB7F001F6}"/>
              </a:ext>
            </a:extLst>
          </p:cNvPr>
          <p:cNvSpPr/>
          <p:nvPr/>
        </p:nvSpPr>
        <p:spPr>
          <a:xfrm>
            <a:off x="555702" y="1962023"/>
            <a:ext cx="3389971" cy="4249208"/>
          </a:xfrm>
          <a:prstGeom prst="rect">
            <a:avLst/>
          </a:prstGeom>
          <a:solidFill>
            <a:srgbClr val="002D86"/>
          </a:solidFill>
          <a:ln w="57150">
            <a:solidFill>
              <a:srgbClr val="002D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ELAND 초이스OTF Light" panose="02020503020101020101" pitchFamily="18" charset="-127"/>
              <a:ea typeface="ELAND 초이스OTF Light" panose="02020503020101020101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C0E41C4-1F36-4643-AD18-0FEFA718C99F}"/>
              </a:ext>
            </a:extLst>
          </p:cNvPr>
          <p:cNvSpPr/>
          <p:nvPr/>
        </p:nvSpPr>
        <p:spPr>
          <a:xfrm>
            <a:off x="4401014" y="1962021"/>
            <a:ext cx="3389971" cy="4249208"/>
          </a:xfrm>
          <a:prstGeom prst="rect">
            <a:avLst/>
          </a:prstGeom>
          <a:solidFill>
            <a:srgbClr val="002D86"/>
          </a:solidFill>
          <a:ln w="57150">
            <a:solidFill>
              <a:srgbClr val="002D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ELAND 초이스OTF Light" panose="02020503020101020101" pitchFamily="18" charset="-127"/>
              <a:ea typeface="ELAND 초이스OTF Light" panose="02020503020101020101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2AB6565-94C3-4FFF-BC83-2D2761D2FE8E}"/>
              </a:ext>
            </a:extLst>
          </p:cNvPr>
          <p:cNvSpPr/>
          <p:nvPr/>
        </p:nvSpPr>
        <p:spPr>
          <a:xfrm>
            <a:off x="8246326" y="1962021"/>
            <a:ext cx="3389971" cy="4249208"/>
          </a:xfrm>
          <a:prstGeom prst="rect">
            <a:avLst/>
          </a:prstGeom>
          <a:solidFill>
            <a:srgbClr val="002D86"/>
          </a:solidFill>
          <a:ln w="57150">
            <a:solidFill>
              <a:srgbClr val="002D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ELAND 초이스OTF Light" panose="02020503020101020101" pitchFamily="18" charset="-127"/>
              <a:ea typeface="ELAND 초이스OTF Light" panose="02020503020101020101" pitchFamily="18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106D31F-41B0-445D-86A5-47C6E673475B}"/>
              </a:ext>
            </a:extLst>
          </p:cNvPr>
          <p:cNvSpPr/>
          <p:nvPr/>
        </p:nvSpPr>
        <p:spPr>
          <a:xfrm>
            <a:off x="662565" y="2264362"/>
            <a:ext cx="3176241" cy="180649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ELAND 초이스OTF Light" panose="02020503020101020101" pitchFamily="18" charset="-127"/>
              <a:ea typeface="ELAND 초이스OTF Light" panose="02020503020101020101" pitchFamily="18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C7FEAF7-618B-47A1-BB9D-23E31B8428D5}"/>
              </a:ext>
            </a:extLst>
          </p:cNvPr>
          <p:cNvSpPr/>
          <p:nvPr/>
        </p:nvSpPr>
        <p:spPr>
          <a:xfrm>
            <a:off x="4518100" y="2264362"/>
            <a:ext cx="3176241" cy="180649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ELAND 초이스OTF Light" panose="02020503020101020101" pitchFamily="18" charset="-127"/>
              <a:ea typeface="ELAND 초이스OTF Light" panose="02020503020101020101" pitchFamily="18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47363D0-1CB3-4F8F-8CDF-77B63E23AD67}"/>
              </a:ext>
            </a:extLst>
          </p:cNvPr>
          <p:cNvSpPr/>
          <p:nvPr/>
        </p:nvSpPr>
        <p:spPr>
          <a:xfrm>
            <a:off x="8353194" y="2264362"/>
            <a:ext cx="3176241" cy="180649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ELAND 초이스OTF Light" panose="02020503020101020101" pitchFamily="18" charset="-127"/>
              <a:ea typeface="ELAND 초이스OTF Light" panose="02020503020101020101" pitchFamily="18" charset="-127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766E652A-33E1-42A1-9635-7D0E200F0B05}"/>
              </a:ext>
            </a:extLst>
          </p:cNvPr>
          <p:cNvGrpSpPr/>
          <p:nvPr/>
        </p:nvGrpSpPr>
        <p:grpSpPr>
          <a:xfrm>
            <a:off x="833551" y="2873674"/>
            <a:ext cx="2834267" cy="555326"/>
            <a:chOff x="4955240" y="1975932"/>
            <a:chExt cx="6611444" cy="1295400"/>
          </a:xfrm>
        </p:grpSpPr>
        <p:pic>
          <p:nvPicPr>
            <p:cNvPr id="19" name="그림 18" descr="텍스트이(가) 표시된 사진&#10;&#10;자동 생성된 설명">
              <a:extLst>
                <a:ext uri="{FF2B5EF4-FFF2-40B4-BE49-F238E27FC236}">
                  <a16:creationId xmlns:a16="http://schemas.microsoft.com/office/drawing/2014/main" id="{5E4538B7-8EE3-4061-B7AA-9A9AFB7D134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71284" y="1975932"/>
              <a:ext cx="1295400" cy="1295400"/>
            </a:xfrm>
            <a:prstGeom prst="rect">
              <a:avLst/>
            </a:prstGeom>
          </p:spPr>
        </p:pic>
        <p:pic>
          <p:nvPicPr>
            <p:cNvPr id="20" name="그림 19" descr="텍스트, 표지판, 액자이(가) 표시된 사진&#10;&#10;자동 생성된 설명">
              <a:extLst>
                <a:ext uri="{FF2B5EF4-FFF2-40B4-BE49-F238E27FC236}">
                  <a16:creationId xmlns:a16="http://schemas.microsoft.com/office/drawing/2014/main" id="{50D7FE2C-7BCB-44A6-ABB6-989F714268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5240" y="1975932"/>
              <a:ext cx="1295400" cy="1295400"/>
            </a:xfrm>
            <a:prstGeom prst="rect">
              <a:avLst/>
            </a:prstGeom>
          </p:spPr>
        </p:pic>
        <p:pic>
          <p:nvPicPr>
            <p:cNvPr id="21" name="그림 20" descr="텍스트, 표지판이(가) 표시된 사진&#10;&#10;자동 생성된 설명">
              <a:extLst>
                <a:ext uri="{FF2B5EF4-FFF2-40B4-BE49-F238E27FC236}">
                  <a16:creationId xmlns:a16="http://schemas.microsoft.com/office/drawing/2014/main" id="{711709A5-1700-4CB1-A516-45568260A25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13262" y="1975932"/>
              <a:ext cx="1295400" cy="1295400"/>
            </a:xfrm>
            <a:prstGeom prst="rect">
              <a:avLst/>
            </a:prstGeom>
          </p:spPr>
        </p:pic>
        <p:pic>
          <p:nvPicPr>
            <p:cNvPr id="22" name="그림 21" descr="식물, 도끼, 용설란이(가) 표시된 사진&#10;&#10;자동 생성된 설명">
              <a:extLst>
                <a:ext uri="{FF2B5EF4-FFF2-40B4-BE49-F238E27FC236}">
                  <a16:creationId xmlns:a16="http://schemas.microsoft.com/office/drawing/2014/main" id="{04BA994F-CA74-46E0-8C81-C1E09EAAC4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84251" y="1975932"/>
              <a:ext cx="1295400" cy="1295400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43026372-B35A-48CF-B371-F66BAB27458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42273" y="1975932"/>
              <a:ext cx="1295400" cy="1295400"/>
            </a:xfrm>
            <a:prstGeom prst="rect">
              <a:avLst/>
            </a:prstGeom>
          </p:spPr>
        </p:pic>
      </p:grpSp>
      <p:pic>
        <p:nvPicPr>
          <p:cNvPr id="33" name="그림 32" descr="텍스트, 자동장치이(가) 표시된 사진&#10;&#10;자동 생성된 설명">
            <a:extLst>
              <a:ext uri="{FF2B5EF4-FFF2-40B4-BE49-F238E27FC236}">
                <a16:creationId xmlns:a16="http://schemas.microsoft.com/office/drawing/2014/main" id="{EA8C18F4-6E78-4204-BD07-17A40948B5B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9251" y="2258786"/>
            <a:ext cx="3176242" cy="1834376"/>
          </a:xfrm>
          <a:prstGeom prst="rect">
            <a:avLst/>
          </a:prstGeom>
        </p:spPr>
      </p:pic>
      <p:pic>
        <p:nvPicPr>
          <p:cNvPr id="41" name="그림 40" descr="텍스트이(가) 표시된 사진&#10;&#10;자동 생성된 설명">
            <a:extLst>
              <a:ext uri="{FF2B5EF4-FFF2-40B4-BE49-F238E27FC236}">
                <a16:creationId xmlns:a16="http://schemas.microsoft.com/office/drawing/2014/main" id="{1F6CAAF7-F40E-46E0-90BD-51E2ED6DBEE9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31335" b="92843" l="11799" r="88975">
                        <a14:foregroundMark x1="80658" y1="41586" x2="80658" y2="41586"/>
                        <a14:foregroundMark x1="86460" y1="41586" x2="86460" y2="41586"/>
                        <a14:foregroundMark x1="82785" y1="42166" x2="82785" y2="42166"/>
                        <a14:foregroundMark x1="82979" y1="33269" x2="82979" y2="33269"/>
                        <a14:foregroundMark x1="89168" y1="38685" x2="89168" y2="38685"/>
                        <a14:foregroundMark x1="82205" y1="31528" x2="82205" y2="31528"/>
                        <a14:foregroundMark x1="82398" y1="59574" x2="82398" y2="59574"/>
                        <a14:foregroundMark x1="65764" y1="40426" x2="65764" y2="40426"/>
                        <a14:foregroundMark x1="63056" y1="34816" x2="63056" y2="34816"/>
                        <a14:foregroundMark x1="68279" y1="34429" x2="68279" y2="34429"/>
                        <a14:foregroundMark x1="63056" y1="34043" x2="63056" y2="34043"/>
                        <a14:foregroundMark x1="68085" y1="33656" x2="68085" y2="33656"/>
                        <a14:foregroundMark x1="50097" y1="41006" x2="50097" y2="41006"/>
                        <a14:foregroundMark x1="48936" y1="31915" x2="48936" y2="31915"/>
                        <a14:foregroundMark x1="51257" y1="34623" x2="51257" y2="34623"/>
                        <a14:foregroundMark x1="55319" y1="37524" x2="55319" y2="37524"/>
                        <a14:foregroundMark x1="42553" y1="36750" x2="42553" y2="36750"/>
                        <a14:foregroundMark x1="31335" y1="45455" x2="31335" y2="45455"/>
                        <a14:foregroundMark x1="14313" y1="39072" x2="14313" y2="39072"/>
                        <a14:foregroundMark x1="17602" y1="44294" x2="17602" y2="44294"/>
                        <a14:foregroundMark x1="11799" y1="51838" x2="11799" y2="51838"/>
                        <a14:foregroundMark x1="37911" y1="38491" x2="37911" y2="38491"/>
                        <a14:foregroundMark x1="25725" y1="76596" x2="25725" y2="76596"/>
                        <a14:foregroundMark x1="25532" y1="81625" x2="25532" y2="81625"/>
                        <a14:foregroundMark x1="30174" y1="78530" x2="30174" y2="78530"/>
                        <a14:foregroundMark x1="23404" y1="79497" x2="23404" y2="79497"/>
                        <a14:foregroundMark x1="24371" y1="72921" x2="24371" y2="72921"/>
                        <a14:foregroundMark x1="22824" y1="77176" x2="22824" y2="77176"/>
                        <a14:foregroundMark x1="21277" y1="83172" x2="21277" y2="83172"/>
                        <a14:foregroundMark x1="25338" y1="92843" x2="25338" y2="92843"/>
                        <a14:foregroundMark x1="25145" y1="69439" x2="25145" y2="69439"/>
                        <a14:foregroundMark x1="24952" y1="73114" x2="25338" y2="72534"/>
                        <a14:foregroundMark x1="26306" y1="71567" x2="26306" y2="71567"/>
                        <a14:foregroundMark x1="26112" y1="71180" x2="26112" y2="71180"/>
                        <a14:foregroundMark x1="25338" y1="70986" x2="25338" y2="70986"/>
                        <a14:foregroundMark x1="22437" y1="70019" x2="22437" y2="70019"/>
                        <a14:foregroundMark x1="39072" y1="76596" x2="39072" y2="76596"/>
                        <a14:foregroundMark x1="58994" y1="76209" x2="58994" y2="76209"/>
                        <a14:foregroundMark x1="41393" y1="79304" x2="41393" y2="7930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333" t="29733" r="6333" b="3012"/>
          <a:stretch/>
        </p:blipFill>
        <p:spPr>
          <a:xfrm>
            <a:off x="8327170" y="2262349"/>
            <a:ext cx="3176241" cy="1844862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5F7F7C5F-2C3A-4BBB-ACD7-BE3E6CB7365C}"/>
              </a:ext>
            </a:extLst>
          </p:cNvPr>
          <p:cNvSpPr txBox="1"/>
          <p:nvPr/>
        </p:nvSpPr>
        <p:spPr>
          <a:xfrm>
            <a:off x="555698" y="4215013"/>
            <a:ext cx="33899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bg1">
                    <a:lumMod val="85000"/>
                  </a:schemeClr>
                </a:solidFill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포지션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A3AD931-62AA-4C16-8041-A447CC685670}"/>
              </a:ext>
            </a:extLst>
          </p:cNvPr>
          <p:cNvSpPr txBox="1"/>
          <p:nvPr/>
        </p:nvSpPr>
        <p:spPr>
          <a:xfrm>
            <a:off x="4374988" y="4215013"/>
            <a:ext cx="34420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bg1">
                    <a:lumMod val="85000"/>
                  </a:schemeClr>
                </a:solidFill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챔피언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9B5027C-B7CD-47E9-91F7-2773162131FE}"/>
              </a:ext>
            </a:extLst>
          </p:cNvPr>
          <p:cNvSpPr txBox="1"/>
          <p:nvPr/>
        </p:nvSpPr>
        <p:spPr>
          <a:xfrm>
            <a:off x="8194286" y="4221699"/>
            <a:ext cx="34420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err="1">
                <a:solidFill>
                  <a:schemeClr val="bg1">
                    <a:lumMod val="85000"/>
                  </a:schemeClr>
                </a:solidFill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티어</a:t>
            </a:r>
            <a:endParaRPr lang="ko-KR" altLang="en-US" sz="2800" b="1" dirty="0">
              <a:solidFill>
                <a:schemeClr val="bg1">
                  <a:lumMod val="85000"/>
                </a:schemeClr>
              </a:solidFill>
              <a:latin typeface="ELAND 초이스OTF Light" panose="02020503020101020101" pitchFamily="18" charset="-127"/>
              <a:ea typeface="ELAND 초이스OTF Light" panose="02020503020101020101" pitchFamily="18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269F45A-9BAF-4E38-B1EE-D52E953471AD}"/>
              </a:ext>
            </a:extLst>
          </p:cNvPr>
          <p:cNvSpPr txBox="1"/>
          <p:nvPr/>
        </p:nvSpPr>
        <p:spPr>
          <a:xfrm>
            <a:off x="555697" y="4859407"/>
            <a:ext cx="33899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플레이어 </a:t>
            </a:r>
            <a:r>
              <a:rPr lang="ko-KR" altLang="en-US" dirty="0" err="1">
                <a:solidFill>
                  <a:schemeClr val="bg1">
                    <a:lumMod val="85000"/>
                  </a:schemeClr>
                </a:solidFill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역할군</a:t>
            </a:r>
            <a:endParaRPr lang="en-US" altLang="ko-KR" dirty="0">
              <a:solidFill>
                <a:schemeClr val="bg1">
                  <a:lumMod val="85000"/>
                </a:schemeClr>
              </a:solidFill>
              <a:latin typeface="ELAND 초이스OTF Light" panose="02020503020101020101" pitchFamily="18" charset="-127"/>
              <a:ea typeface="ELAND 초이스OTF Light" panose="02020503020101020101" pitchFamily="18" charset="-127"/>
            </a:endParaRPr>
          </a:p>
          <a:p>
            <a:pPr algn="ctr"/>
            <a:endParaRPr lang="en-US" altLang="ko-KR" dirty="0">
              <a:solidFill>
                <a:schemeClr val="bg1">
                  <a:lumMod val="85000"/>
                </a:schemeClr>
              </a:solidFill>
              <a:latin typeface="ELAND 초이스OTF Light" panose="02020503020101020101" pitchFamily="18" charset="-127"/>
              <a:ea typeface="ELAND 초이스OTF Light" panose="02020503020101020101" pitchFamily="18" charset="-127"/>
            </a:endParaRPr>
          </a:p>
          <a:p>
            <a:pPr algn="ctr"/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탑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정글 미드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 </a:t>
            </a:r>
            <a:r>
              <a:rPr lang="ko-KR" altLang="en-US" dirty="0" err="1">
                <a:solidFill>
                  <a:schemeClr val="bg1">
                    <a:lumMod val="85000"/>
                  </a:schemeClr>
                </a:solidFill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바텀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서포터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F316747-462E-4909-8242-74F7A55C9D0F}"/>
              </a:ext>
            </a:extLst>
          </p:cNvPr>
          <p:cNvSpPr txBox="1"/>
          <p:nvPr/>
        </p:nvSpPr>
        <p:spPr>
          <a:xfrm>
            <a:off x="8246326" y="4859407"/>
            <a:ext cx="3389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플레이어 실력 척도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E9D2F9E-8EE5-487C-A656-51409AF506A3}"/>
              </a:ext>
            </a:extLst>
          </p:cNvPr>
          <p:cNvSpPr txBox="1"/>
          <p:nvPr/>
        </p:nvSpPr>
        <p:spPr>
          <a:xfrm>
            <a:off x="4401009" y="4859407"/>
            <a:ext cx="3389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플레이어 캐릭터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F8D6B64-BC44-4C64-98F7-FF45B43333FB}"/>
              </a:ext>
            </a:extLst>
          </p:cNvPr>
          <p:cNvSpPr txBox="1"/>
          <p:nvPr/>
        </p:nvSpPr>
        <p:spPr>
          <a:xfrm>
            <a:off x="4374988" y="5413405"/>
            <a:ext cx="3389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157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개</a:t>
            </a:r>
          </a:p>
        </p:txBody>
      </p:sp>
    </p:spTree>
    <p:extLst>
      <p:ext uri="{BB962C8B-B14F-4D97-AF65-F5344CB8AC3E}">
        <p14:creationId xmlns:p14="http://schemas.microsoft.com/office/powerpoint/2010/main" val="38313405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2">
      <a:majorFont>
        <a:latin typeface="ELAND 나이스OTF Medium"/>
        <a:ea typeface="ELAND 나이스OTF Medium"/>
        <a:cs typeface=""/>
      </a:majorFont>
      <a:minorFont>
        <a:latin typeface="비트로 프라이드 TTF"/>
        <a:ea typeface="비트로 프라이드 TTF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2278</TotalTime>
  <Words>908</Words>
  <Application>Microsoft Office PowerPoint</Application>
  <PresentationFormat>와이드스크린</PresentationFormat>
  <Paragraphs>307</Paragraphs>
  <Slides>28</Slides>
  <Notes>19</Notes>
  <HiddenSlides>0</HiddenSlides>
  <MMClips>2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6" baseType="lpstr">
      <vt:lpstr>Arial</vt:lpstr>
      <vt:lpstr>Helvetica</vt:lpstr>
      <vt:lpstr>Abadi</vt:lpstr>
      <vt:lpstr>ELAND 나이스OTF Medium</vt:lpstr>
      <vt:lpstr>Wingdings</vt:lpstr>
      <vt:lpstr>ELAND 초이스OTF Light</vt:lpstr>
      <vt:lpstr>맑은 고딕</vt:lpstr>
      <vt:lpstr>Office 테마</vt:lpstr>
      <vt:lpstr>실시간 데이터를 활용한 추천 플랫폼  리그 오브 레전드  챔피언 추천</vt:lpstr>
      <vt:lpstr>INDEX</vt:lpstr>
      <vt:lpstr>INTRO</vt:lpstr>
      <vt:lpstr>팀원 소개</vt:lpstr>
      <vt:lpstr>일정 관리</vt:lpstr>
      <vt:lpstr>개발 도구</vt:lpstr>
      <vt:lpstr>PROJECT</vt:lpstr>
      <vt:lpstr>리그오브레전드(LOL)이란 ? </vt:lpstr>
      <vt:lpstr>리그오브레전드(LOL)이란 ?</vt:lpstr>
      <vt:lpstr>챔피언 추천</vt:lpstr>
      <vt:lpstr>아키텍처</vt:lpstr>
      <vt:lpstr>Riot games API</vt:lpstr>
      <vt:lpstr>데이터 선정</vt:lpstr>
      <vt:lpstr>수집 데이터</vt:lpstr>
      <vt:lpstr>GCP : Cloud Storage </vt:lpstr>
      <vt:lpstr>GCP : Big Query</vt:lpstr>
      <vt:lpstr>AWS / JENKINS  </vt:lpstr>
      <vt:lpstr>챔피언 추천</vt:lpstr>
      <vt:lpstr>모델 학습 데이터</vt:lpstr>
      <vt:lpstr>모델 학습 데이터</vt:lpstr>
      <vt:lpstr>모델링 : BiLSTM</vt:lpstr>
      <vt:lpstr>모델링 : BiLSTM</vt:lpstr>
      <vt:lpstr>시연 영상</vt:lpstr>
      <vt:lpstr>RESULT</vt:lpstr>
      <vt:lpstr>진행 발생 이슈와 배운점</vt:lpstr>
      <vt:lpstr>추후 개선 방향</vt:lpstr>
      <vt:lpstr>PowerPoint 프레젠테이션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실시간 데이터를 활용한 추천 플랫폼</dc:title>
  <dc:creator>17063</dc:creator>
  <cp:lastModifiedBy>17068</cp:lastModifiedBy>
  <cp:revision>24</cp:revision>
  <dcterms:created xsi:type="dcterms:W3CDTF">2021-10-05T02:53:42Z</dcterms:created>
  <dcterms:modified xsi:type="dcterms:W3CDTF">2021-10-08T03:47:27Z</dcterms:modified>
</cp:coreProperties>
</file>